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9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</p:sldIdLst>
  <p:sldSz cx="12192000" cy="6858000"/>
  <p:notesSz cx="9926638" cy="6797675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4065" userDrawn="1">
          <p15:clr>
            <a:srgbClr val="A4A3A4"/>
          </p15:clr>
        </p15:guide>
        <p15:guide id="2" pos="438">
          <p15:clr>
            <a:srgbClr val="A4A3A4"/>
          </p15:clr>
        </p15:guide>
        <p15:guide id="3" pos="1527">
          <p15:clr>
            <a:srgbClr val="A4A3A4"/>
          </p15:clr>
        </p15:guide>
        <p15:guide id="4" pos="1005">
          <p15:clr>
            <a:srgbClr val="A4A3A4"/>
          </p15:clr>
        </p15:guide>
        <p15:guide id="5" pos="3840">
          <p15:clr>
            <a:srgbClr val="A4A3A4"/>
          </p15:clr>
        </p15:guide>
        <p15:guide id="6" pos="1980">
          <p15:clr>
            <a:srgbClr val="A4A3A4"/>
          </p15:clr>
        </p15:guide>
        <p15:guide id="7" orient="horz" pos="2160">
          <p15:clr>
            <a:srgbClr val="A4A3A4"/>
          </p15:clr>
        </p15:guide>
        <p15:guide id="8" orient="horz" pos="1412">
          <p15:clr>
            <a:srgbClr val="A4A3A4"/>
          </p15:clr>
        </p15:guide>
        <p15:guide id="9" pos="7310">
          <p15:clr>
            <a:srgbClr val="A4A3A4"/>
          </p15:clr>
        </p15:guide>
        <p15:guide id="10" orient="horz">
          <p15:clr>
            <a:srgbClr val="A4A3A4"/>
          </p15:clr>
        </p15:guide>
        <p15:guide id="11" pos="4067">
          <p15:clr>
            <a:srgbClr val="A4A3A4"/>
          </p15:clr>
        </p15:guide>
        <p15:guide id="12" orient="horz" pos="2931">
          <p15:clr>
            <a:srgbClr val="A4A3A4"/>
          </p15:clr>
        </p15:guide>
        <p15:guide id="13" orient="horz" pos="1185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02" roundtripDataSignature="AMtx7mi4218LTV29Bz38EyJ6NG5gkCtur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FA2E294-525C-471E-ADF8-C94B7DDA4F88}">
  <a:tblStyle styleId="{2FA2E294-525C-471E-ADF8-C94B7DDA4F88}" styleName="Table_0">
    <a:wholeTbl>
      <a:tcTxStyle b="off" i="off">
        <a:font>
          <a:latin typeface="맑은 고딕"/>
          <a:ea typeface="맑은 고딕"/>
          <a:cs typeface="맑은 고딕"/>
        </a:font>
        <a:schemeClr val="dk1"/>
      </a:tcTxStyle>
      <a:tcStyle>
        <a:tcBdr>
          <a:left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>
          <a:top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a:bottom>
        </a:tcBdr>
      </a:tcStyle>
    </a:band1H>
    <a:band2H>
      <a:tcTxStyle/>
      <a:tcStyle>
        <a:tcBdr/>
      </a:tcStyle>
    </a:band2H>
    <a:band1V>
      <a:tcTxStyle/>
      <a:tcStyle>
        <a:tcBdr>
          <a:left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a:right>
        </a:tcBdr>
      </a:tcStyle>
    </a:band1V>
    <a:band2V>
      <a:tcTxStyle/>
      <a:tcStyle>
        <a:tcBdr>
          <a:left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a:right>
        </a:tcBdr>
      </a:tcStyle>
    </a:band2V>
    <a:lastCol>
      <a:tcTxStyle b="on" i="off"/>
      <a:tcStyle>
        <a:tcBdr/>
      </a:tcStyle>
    </a:lastCol>
    <a:firstCol>
      <a:tcTxStyle b="on" i="off"/>
      <a:tcStyle>
        <a:tcBdr/>
      </a:tcStyle>
    </a:firstCol>
    <a:lastRow>
      <a:tcTxStyle b="on" i="off"/>
      <a:tcStyle>
        <a:tcBdr>
          <a:top>
            <a:ln w="5080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a:top>
        </a:tcBdr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/>
        <a:fill>
          <a:solidFill>
            <a:schemeClr val="accent5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384" y="53"/>
      </p:cViewPr>
      <p:guideLst>
        <p:guide orient="horz" pos="4065"/>
        <p:guide pos="438"/>
        <p:guide pos="1527"/>
        <p:guide pos="1005"/>
        <p:guide pos="3840"/>
        <p:guide pos="1980"/>
        <p:guide orient="horz" pos="2160"/>
        <p:guide orient="horz" pos="1412"/>
        <p:guide pos="7310"/>
        <p:guide orient="horz"/>
        <p:guide pos="4067"/>
        <p:guide orient="horz" pos="2931"/>
        <p:guide orient="horz" pos="118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customschemas.google.com/relationships/presentationmetadata" Target="metadata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104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6" y="0"/>
            <a:ext cx="4301543" cy="339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250" tIns="47625" rIns="95250" bIns="4762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5622804" y="0"/>
            <a:ext cx="4301543" cy="339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250" tIns="47625" rIns="95250" bIns="47625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2697163" y="509588"/>
            <a:ext cx="4532312" cy="25495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992664" y="3228897"/>
            <a:ext cx="7941310" cy="3058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250" tIns="47625" rIns="95250" bIns="47625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6" y="6456613"/>
            <a:ext cx="4301543" cy="339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250" tIns="47625" rIns="95250" bIns="47625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5622804" y="6456613"/>
            <a:ext cx="4301543" cy="339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250" tIns="47625" rIns="95250" bIns="4762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3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97163" y="509588"/>
            <a:ext cx="4532312" cy="25495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6" name="Google Shape;76;p1:notes"/>
          <p:cNvSpPr txBox="1">
            <a:spLocks noGrp="1"/>
          </p:cNvSpPr>
          <p:nvPr>
            <p:ph type="body" idx="1"/>
          </p:nvPr>
        </p:nvSpPr>
        <p:spPr>
          <a:xfrm>
            <a:off x="992664" y="3228897"/>
            <a:ext cx="7941310" cy="3058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250" tIns="47625" rIns="95250" bIns="476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7" name="Google Shape;77;p1:notes"/>
          <p:cNvSpPr txBox="1">
            <a:spLocks noGrp="1"/>
          </p:cNvSpPr>
          <p:nvPr>
            <p:ph type="sldNum" idx="12"/>
          </p:nvPr>
        </p:nvSpPr>
        <p:spPr>
          <a:xfrm>
            <a:off x="5622804" y="6456613"/>
            <a:ext cx="4301543" cy="339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250" tIns="47625" rIns="95250" bIns="476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97163" y="509588"/>
            <a:ext cx="4532312" cy="25495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4" name="Google Shape;164;p10:notes"/>
          <p:cNvSpPr txBox="1">
            <a:spLocks noGrp="1"/>
          </p:cNvSpPr>
          <p:nvPr>
            <p:ph type="body" idx="1"/>
          </p:nvPr>
        </p:nvSpPr>
        <p:spPr>
          <a:xfrm>
            <a:off x="992664" y="3228897"/>
            <a:ext cx="7941310" cy="3058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250" tIns="47625" rIns="95250" bIns="476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10:notes"/>
          <p:cNvSpPr txBox="1">
            <a:spLocks noGrp="1"/>
          </p:cNvSpPr>
          <p:nvPr>
            <p:ph type="sldNum" idx="12"/>
          </p:nvPr>
        </p:nvSpPr>
        <p:spPr>
          <a:xfrm>
            <a:off x="5622804" y="6456613"/>
            <a:ext cx="4301543" cy="339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250" tIns="47625" rIns="95250" bIns="476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97163" y="509588"/>
            <a:ext cx="4532312" cy="25495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7" name="Google Shape;177;p11:notes"/>
          <p:cNvSpPr txBox="1">
            <a:spLocks noGrp="1"/>
          </p:cNvSpPr>
          <p:nvPr>
            <p:ph type="body" idx="1"/>
          </p:nvPr>
        </p:nvSpPr>
        <p:spPr>
          <a:xfrm>
            <a:off x="992664" y="3228897"/>
            <a:ext cx="7941310" cy="3058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250" tIns="47625" rIns="95250" bIns="476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11:notes"/>
          <p:cNvSpPr txBox="1">
            <a:spLocks noGrp="1"/>
          </p:cNvSpPr>
          <p:nvPr>
            <p:ph type="sldNum" idx="12"/>
          </p:nvPr>
        </p:nvSpPr>
        <p:spPr>
          <a:xfrm>
            <a:off x="5622804" y="6456613"/>
            <a:ext cx="4301543" cy="339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250" tIns="47625" rIns="95250" bIns="476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97163" y="509588"/>
            <a:ext cx="4532312" cy="25495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8" name="Google Shape;188;p12:notes"/>
          <p:cNvSpPr txBox="1">
            <a:spLocks noGrp="1"/>
          </p:cNvSpPr>
          <p:nvPr>
            <p:ph type="body" idx="1"/>
          </p:nvPr>
        </p:nvSpPr>
        <p:spPr>
          <a:xfrm>
            <a:off x="992664" y="3228897"/>
            <a:ext cx="7941310" cy="3058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250" tIns="47625" rIns="95250" bIns="476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12:notes"/>
          <p:cNvSpPr txBox="1">
            <a:spLocks noGrp="1"/>
          </p:cNvSpPr>
          <p:nvPr>
            <p:ph type="sldNum" idx="12"/>
          </p:nvPr>
        </p:nvSpPr>
        <p:spPr>
          <a:xfrm>
            <a:off x="5622804" y="6456613"/>
            <a:ext cx="4301543" cy="339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250" tIns="47625" rIns="95250" bIns="476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97163" y="509588"/>
            <a:ext cx="4532312" cy="25495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9" name="Google Shape;199;p13:notes"/>
          <p:cNvSpPr txBox="1">
            <a:spLocks noGrp="1"/>
          </p:cNvSpPr>
          <p:nvPr>
            <p:ph type="body" idx="1"/>
          </p:nvPr>
        </p:nvSpPr>
        <p:spPr>
          <a:xfrm>
            <a:off x="992664" y="3228897"/>
            <a:ext cx="7941310" cy="3058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250" tIns="47625" rIns="95250" bIns="476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13:notes"/>
          <p:cNvSpPr txBox="1">
            <a:spLocks noGrp="1"/>
          </p:cNvSpPr>
          <p:nvPr>
            <p:ph type="sldNum" idx="12"/>
          </p:nvPr>
        </p:nvSpPr>
        <p:spPr>
          <a:xfrm>
            <a:off x="5622804" y="6456613"/>
            <a:ext cx="4301543" cy="339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250" tIns="47625" rIns="95250" bIns="476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97163" y="509588"/>
            <a:ext cx="4532312" cy="25495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3" name="Google Shape;213;p14:notes"/>
          <p:cNvSpPr txBox="1">
            <a:spLocks noGrp="1"/>
          </p:cNvSpPr>
          <p:nvPr>
            <p:ph type="body" idx="1"/>
          </p:nvPr>
        </p:nvSpPr>
        <p:spPr>
          <a:xfrm>
            <a:off x="992664" y="3228897"/>
            <a:ext cx="7941310" cy="3058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250" tIns="47625" rIns="95250" bIns="476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14:notes"/>
          <p:cNvSpPr txBox="1">
            <a:spLocks noGrp="1"/>
          </p:cNvSpPr>
          <p:nvPr>
            <p:ph type="sldNum" idx="12"/>
          </p:nvPr>
        </p:nvSpPr>
        <p:spPr>
          <a:xfrm>
            <a:off x="5622804" y="6456613"/>
            <a:ext cx="4301543" cy="339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250" tIns="47625" rIns="95250" bIns="476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97163" y="509588"/>
            <a:ext cx="4532312" cy="25495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1" name="Google Shape;221;p15:notes"/>
          <p:cNvSpPr txBox="1">
            <a:spLocks noGrp="1"/>
          </p:cNvSpPr>
          <p:nvPr>
            <p:ph type="body" idx="1"/>
          </p:nvPr>
        </p:nvSpPr>
        <p:spPr>
          <a:xfrm>
            <a:off x="992664" y="3228897"/>
            <a:ext cx="7941310" cy="3058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250" tIns="47625" rIns="95250" bIns="476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15:notes"/>
          <p:cNvSpPr txBox="1">
            <a:spLocks noGrp="1"/>
          </p:cNvSpPr>
          <p:nvPr>
            <p:ph type="sldNum" idx="12"/>
          </p:nvPr>
        </p:nvSpPr>
        <p:spPr>
          <a:xfrm>
            <a:off x="5622804" y="6456613"/>
            <a:ext cx="4301543" cy="339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250" tIns="47625" rIns="95250" bIns="476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97163" y="509588"/>
            <a:ext cx="4532312" cy="25495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0" name="Google Shape;230;p16:notes"/>
          <p:cNvSpPr txBox="1">
            <a:spLocks noGrp="1"/>
          </p:cNvSpPr>
          <p:nvPr>
            <p:ph type="body" idx="1"/>
          </p:nvPr>
        </p:nvSpPr>
        <p:spPr>
          <a:xfrm>
            <a:off x="992664" y="3228897"/>
            <a:ext cx="7941310" cy="3058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250" tIns="47625" rIns="95250" bIns="476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16:notes"/>
          <p:cNvSpPr txBox="1">
            <a:spLocks noGrp="1"/>
          </p:cNvSpPr>
          <p:nvPr>
            <p:ph type="sldNum" idx="12"/>
          </p:nvPr>
        </p:nvSpPr>
        <p:spPr>
          <a:xfrm>
            <a:off x="5622804" y="6456613"/>
            <a:ext cx="4301543" cy="339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250" tIns="47625" rIns="95250" bIns="476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97163" y="509588"/>
            <a:ext cx="4532312" cy="25495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1" name="Google Shape;241;p17:notes"/>
          <p:cNvSpPr txBox="1">
            <a:spLocks noGrp="1"/>
          </p:cNvSpPr>
          <p:nvPr>
            <p:ph type="body" idx="1"/>
          </p:nvPr>
        </p:nvSpPr>
        <p:spPr>
          <a:xfrm>
            <a:off x="992664" y="3228897"/>
            <a:ext cx="7941310" cy="3058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250" tIns="47625" rIns="95250" bIns="476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p17:notes"/>
          <p:cNvSpPr txBox="1">
            <a:spLocks noGrp="1"/>
          </p:cNvSpPr>
          <p:nvPr>
            <p:ph type="sldNum" idx="12"/>
          </p:nvPr>
        </p:nvSpPr>
        <p:spPr>
          <a:xfrm>
            <a:off x="5622804" y="6456613"/>
            <a:ext cx="4301543" cy="339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250" tIns="47625" rIns="95250" bIns="476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97163" y="509588"/>
            <a:ext cx="4532312" cy="25495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8" name="Google Shape;268;p18:notes"/>
          <p:cNvSpPr txBox="1">
            <a:spLocks noGrp="1"/>
          </p:cNvSpPr>
          <p:nvPr>
            <p:ph type="body" idx="1"/>
          </p:nvPr>
        </p:nvSpPr>
        <p:spPr>
          <a:xfrm>
            <a:off x="992664" y="3228897"/>
            <a:ext cx="7941310" cy="3058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250" tIns="47625" rIns="95250" bIns="476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p18:notes"/>
          <p:cNvSpPr txBox="1">
            <a:spLocks noGrp="1"/>
          </p:cNvSpPr>
          <p:nvPr>
            <p:ph type="sldNum" idx="12"/>
          </p:nvPr>
        </p:nvSpPr>
        <p:spPr>
          <a:xfrm>
            <a:off x="5622804" y="6456613"/>
            <a:ext cx="4301543" cy="339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250" tIns="47625" rIns="95250" bIns="476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97163" y="509588"/>
            <a:ext cx="4532312" cy="25495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7" name="Google Shape;287;p19:notes"/>
          <p:cNvSpPr txBox="1">
            <a:spLocks noGrp="1"/>
          </p:cNvSpPr>
          <p:nvPr>
            <p:ph type="body" idx="1"/>
          </p:nvPr>
        </p:nvSpPr>
        <p:spPr>
          <a:xfrm>
            <a:off x="992664" y="3228897"/>
            <a:ext cx="7941310" cy="3058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250" tIns="47625" rIns="95250" bIns="476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9:notes"/>
          <p:cNvSpPr txBox="1">
            <a:spLocks noGrp="1"/>
          </p:cNvSpPr>
          <p:nvPr>
            <p:ph type="sldNum" idx="12"/>
          </p:nvPr>
        </p:nvSpPr>
        <p:spPr>
          <a:xfrm>
            <a:off x="5622804" y="6456613"/>
            <a:ext cx="4301543" cy="339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250" tIns="47625" rIns="95250" bIns="476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97163" y="509588"/>
            <a:ext cx="4532312" cy="25495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7" name="Google Shape;87;p2:notes"/>
          <p:cNvSpPr txBox="1">
            <a:spLocks noGrp="1"/>
          </p:cNvSpPr>
          <p:nvPr>
            <p:ph type="body" idx="1"/>
          </p:nvPr>
        </p:nvSpPr>
        <p:spPr>
          <a:xfrm>
            <a:off x="992664" y="3228897"/>
            <a:ext cx="7941310" cy="3058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250" tIns="47625" rIns="95250" bIns="476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2:notes"/>
          <p:cNvSpPr txBox="1">
            <a:spLocks noGrp="1"/>
          </p:cNvSpPr>
          <p:nvPr>
            <p:ph type="sldNum" idx="12"/>
          </p:nvPr>
        </p:nvSpPr>
        <p:spPr>
          <a:xfrm>
            <a:off x="5622804" y="6456613"/>
            <a:ext cx="4301543" cy="339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250" tIns="47625" rIns="95250" bIns="476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97163" y="509588"/>
            <a:ext cx="4532312" cy="25495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3" name="Google Shape;303;p20:notes"/>
          <p:cNvSpPr txBox="1">
            <a:spLocks noGrp="1"/>
          </p:cNvSpPr>
          <p:nvPr>
            <p:ph type="body" idx="1"/>
          </p:nvPr>
        </p:nvSpPr>
        <p:spPr>
          <a:xfrm>
            <a:off x="992664" y="3228897"/>
            <a:ext cx="7941310" cy="3058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250" tIns="47625" rIns="95250" bIns="476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p20:notes"/>
          <p:cNvSpPr txBox="1">
            <a:spLocks noGrp="1"/>
          </p:cNvSpPr>
          <p:nvPr>
            <p:ph type="sldNum" idx="12"/>
          </p:nvPr>
        </p:nvSpPr>
        <p:spPr>
          <a:xfrm>
            <a:off x="5622804" y="6456613"/>
            <a:ext cx="4301543" cy="339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250" tIns="47625" rIns="95250" bIns="476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97163" y="509588"/>
            <a:ext cx="4532312" cy="25495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2" name="Google Shape;312;p21:notes"/>
          <p:cNvSpPr txBox="1">
            <a:spLocks noGrp="1"/>
          </p:cNvSpPr>
          <p:nvPr>
            <p:ph type="body" idx="1"/>
          </p:nvPr>
        </p:nvSpPr>
        <p:spPr>
          <a:xfrm>
            <a:off x="992664" y="3228897"/>
            <a:ext cx="7941310" cy="3058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250" tIns="47625" rIns="95250" bIns="476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p21:notes"/>
          <p:cNvSpPr txBox="1">
            <a:spLocks noGrp="1"/>
          </p:cNvSpPr>
          <p:nvPr>
            <p:ph type="sldNum" idx="12"/>
          </p:nvPr>
        </p:nvSpPr>
        <p:spPr>
          <a:xfrm>
            <a:off x="5622804" y="6456613"/>
            <a:ext cx="4301543" cy="339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250" tIns="47625" rIns="95250" bIns="476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97163" y="509588"/>
            <a:ext cx="4532312" cy="25495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2" name="Google Shape;322;p22:notes"/>
          <p:cNvSpPr txBox="1">
            <a:spLocks noGrp="1"/>
          </p:cNvSpPr>
          <p:nvPr>
            <p:ph type="body" idx="1"/>
          </p:nvPr>
        </p:nvSpPr>
        <p:spPr>
          <a:xfrm>
            <a:off x="992664" y="3228897"/>
            <a:ext cx="7941310" cy="3058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250" tIns="47625" rIns="95250" bIns="476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p22:notes"/>
          <p:cNvSpPr txBox="1">
            <a:spLocks noGrp="1"/>
          </p:cNvSpPr>
          <p:nvPr>
            <p:ph type="sldNum" idx="12"/>
          </p:nvPr>
        </p:nvSpPr>
        <p:spPr>
          <a:xfrm>
            <a:off x="5622804" y="6456613"/>
            <a:ext cx="4301543" cy="339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250" tIns="47625" rIns="95250" bIns="476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97163" y="509588"/>
            <a:ext cx="4532312" cy="25495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1" name="Google Shape;331;p23:notes"/>
          <p:cNvSpPr txBox="1">
            <a:spLocks noGrp="1"/>
          </p:cNvSpPr>
          <p:nvPr>
            <p:ph type="body" idx="1"/>
          </p:nvPr>
        </p:nvSpPr>
        <p:spPr>
          <a:xfrm>
            <a:off x="992664" y="3228897"/>
            <a:ext cx="7941310" cy="3058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250" tIns="47625" rIns="95250" bIns="476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23:notes"/>
          <p:cNvSpPr txBox="1">
            <a:spLocks noGrp="1"/>
          </p:cNvSpPr>
          <p:nvPr>
            <p:ph type="sldNum" idx="12"/>
          </p:nvPr>
        </p:nvSpPr>
        <p:spPr>
          <a:xfrm>
            <a:off x="5622804" y="6456613"/>
            <a:ext cx="4301543" cy="339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250" tIns="47625" rIns="95250" bIns="476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97163" y="509588"/>
            <a:ext cx="4532312" cy="25495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0" name="Google Shape;340;p24:notes"/>
          <p:cNvSpPr txBox="1">
            <a:spLocks noGrp="1"/>
          </p:cNvSpPr>
          <p:nvPr>
            <p:ph type="body" idx="1"/>
          </p:nvPr>
        </p:nvSpPr>
        <p:spPr>
          <a:xfrm>
            <a:off x="992664" y="3228897"/>
            <a:ext cx="7941310" cy="3058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250" tIns="47625" rIns="95250" bIns="476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" name="Google Shape;341;p24:notes"/>
          <p:cNvSpPr txBox="1">
            <a:spLocks noGrp="1"/>
          </p:cNvSpPr>
          <p:nvPr>
            <p:ph type="sldNum" idx="12"/>
          </p:nvPr>
        </p:nvSpPr>
        <p:spPr>
          <a:xfrm>
            <a:off x="5622804" y="6456613"/>
            <a:ext cx="4301543" cy="339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250" tIns="47625" rIns="95250" bIns="476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97163" y="509588"/>
            <a:ext cx="4532312" cy="25495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9" name="Google Shape;349;p25:notes"/>
          <p:cNvSpPr txBox="1">
            <a:spLocks noGrp="1"/>
          </p:cNvSpPr>
          <p:nvPr>
            <p:ph type="body" idx="1"/>
          </p:nvPr>
        </p:nvSpPr>
        <p:spPr>
          <a:xfrm>
            <a:off x="992664" y="3228897"/>
            <a:ext cx="7941310" cy="3058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250" tIns="47625" rIns="95250" bIns="476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p25:notes"/>
          <p:cNvSpPr txBox="1">
            <a:spLocks noGrp="1"/>
          </p:cNvSpPr>
          <p:nvPr>
            <p:ph type="sldNum" idx="12"/>
          </p:nvPr>
        </p:nvSpPr>
        <p:spPr>
          <a:xfrm>
            <a:off x="5622804" y="6456613"/>
            <a:ext cx="4301543" cy="339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250" tIns="47625" rIns="95250" bIns="476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97163" y="509588"/>
            <a:ext cx="4532312" cy="25495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7" name="Google Shape;357;p26:notes"/>
          <p:cNvSpPr txBox="1">
            <a:spLocks noGrp="1"/>
          </p:cNvSpPr>
          <p:nvPr>
            <p:ph type="body" idx="1"/>
          </p:nvPr>
        </p:nvSpPr>
        <p:spPr>
          <a:xfrm>
            <a:off x="992664" y="3228897"/>
            <a:ext cx="7941310" cy="3058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250" tIns="47625" rIns="95250" bIns="476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p26:notes"/>
          <p:cNvSpPr txBox="1">
            <a:spLocks noGrp="1"/>
          </p:cNvSpPr>
          <p:nvPr>
            <p:ph type="sldNum" idx="12"/>
          </p:nvPr>
        </p:nvSpPr>
        <p:spPr>
          <a:xfrm>
            <a:off x="5622804" y="6456613"/>
            <a:ext cx="4301543" cy="339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250" tIns="47625" rIns="95250" bIns="476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97163" y="509588"/>
            <a:ext cx="4532312" cy="25495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5" name="Google Shape;365;p27:notes"/>
          <p:cNvSpPr txBox="1">
            <a:spLocks noGrp="1"/>
          </p:cNvSpPr>
          <p:nvPr>
            <p:ph type="body" idx="1"/>
          </p:nvPr>
        </p:nvSpPr>
        <p:spPr>
          <a:xfrm>
            <a:off x="992664" y="3228897"/>
            <a:ext cx="7941310" cy="3058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250" tIns="47625" rIns="95250" bIns="476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p27:notes"/>
          <p:cNvSpPr txBox="1">
            <a:spLocks noGrp="1"/>
          </p:cNvSpPr>
          <p:nvPr>
            <p:ph type="sldNum" idx="12"/>
          </p:nvPr>
        </p:nvSpPr>
        <p:spPr>
          <a:xfrm>
            <a:off x="5622804" y="6456613"/>
            <a:ext cx="4301543" cy="339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250" tIns="47625" rIns="95250" bIns="476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97163" y="509588"/>
            <a:ext cx="4532312" cy="25495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2" name="Google Shape;382;p28:notes"/>
          <p:cNvSpPr txBox="1">
            <a:spLocks noGrp="1"/>
          </p:cNvSpPr>
          <p:nvPr>
            <p:ph type="body" idx="1"/>
          </p:nvPr>
        </p:nvSpPr>
        <p:spPr>
          <a:xfrm>
            <a:off x="992664" y="3228897"/>
            <a:ext cx="7941310" cy="3058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250" tIns="47625" rIns="95250" bIns="476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" name="Google Shape;383;p28:notes"/>
          <p:cNvSpPr txBox="1">
            <a:spLocks noGrp="1"/>
          </p:cNvSpPr>
          <p:nvPr>
            <p:ph type="sldNum" idx="12"/>
          </p:nvPr>
        </p:nvSpPr>
        <p:spPr>
          <a:xfrm>
            <a:off x="5622804" y="6456613"/>
            <a:ext cx="4301543" cy="339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250" tIns="47625" rIns="95250" bIns="476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97163" y="509588"/>
            <a:ext cx="4532312" cy="25495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6" name="Google Shape;396;p29:notes"/>
          <p:cNvSpPr txBox="1">
            <a:spLocks noGrp="1"/>
          </p:cNvSpPr>
          <p:nvPr>
            <p:ph type="body" idx="1"/>
          </p:nvPr>
        </p:nvSpPr>
        <p:spPr>
          <a:xfrm>
            <a:off x="992664" y="3228897"/>
            <a:ext cx="7941310" cy="3058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250" tIns="47625" rIns="95250" bIns="476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" name="Google Shape;397;p29:notes"/>
          <p:cNvSpPr txBox="1">
            <a:spLocks noGrp="1"/>
          </p:cNvSpPr>
          <p:nvPr>
            <p:ph type="sldNum" idx="12"/>
          </p:nvPr>
        </p:nvSpPr>
        <p:spPr>
          <a:xfrm>
            <a:off x="5622804" y="6456613"/>
            <a:ext cx="4301543" cy="339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250" tIns="47625" rIns="95250" bIns="476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97163" y="509588"/>
            <a:ext cx="4532312" cy="25495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5" name="Google Shape;95;p3:notes"/>
          <p:cNvSpPr txBox="1">
            <a:spLocks noGrp="1"/>
          </p:cNvSpPr>
          <p:nvPr>
            <p:ph type="body" idx="1"/>
          </p:nvPr>
        </p:nvSpPr>
        <p:spPr>
          <a:xfrm>
            <a:off x="992664" y="3228897"/>
            <a:ext cx="7941310" cy="3058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250" tIns="47625" rIns="95250" bIns="476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3:notes"/>
          <p:cNvSpPr txBox="1">
            <a:spLocks noGrp="1"/>
          </p:cNvSpPr>
          <p:nvPr>
            <p:ph type="sldNum" idx="12"/>
          </p:nvPr>
        </p:nvSpPr>
        <p:spPr>
          <a:xfrm>
            <a:off x="5622804" y="6456613"/>
            <a:ext cx="4301543" cy="339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250" tIns="47625" rIns="95250" bIns="476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97163" y="509588"/>
            <a:ext cx="4532312" cy="25495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5" name="Google Shape;405;p30:notes"/>
          <p:cNvSpPr txBox="1">
            <a:spLocks noGrp="1"/>
          </p:cNvSpPr>
          <p:nvPr>
            <p:ph type="body" idx="1"/>
          </p:nvPr>
        </p:nvSpPr>
        <p:spPr>
          <a:xfrm>
            <a:off x="992664" y="3228897"/>
            <a:ext cx="7941310" cy="3058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250" tIns="47625" rIns="95250" bIns="476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" name="Google Shape;406;p30:notes"/>
          <p:cNvSpPr txBox="1">
            <a:spLocks noGrp="1"/>
          </p:cNvSpPr>
          <p:nvPr>
            <p:ph type="sldNum" idx="12"/>
          </p:nvPr>
        </p:nvSpPr>
        <p:spPr>
          <a:xfrm>
            <a:off x="5622804" y="6456613"/>
            <a:ext cx="4301543" cy="339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250" tIns="47625" rIns="95250" bIns="476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97163" y="509588"/>
            <a:ext cx="4532312" cy="25495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1" name="Google Shape;421;p31:notes"/>
          <p:cNvSpPr txBox="1">
            <a:spLocks noGrp="1"/>
          </p:cNvSpPr>
          <p:nvPr>
            <p:ph type="body" idx="1"/>
          </p:nvPr>
        </p:nvSpPr>
        <p:spPr>
          <a:xfrm>
            <a:off x="992664" y="3228897"/>
            <a:ext cx="7941310" cy="3058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250" tIns="47625" rIns="95250" bIns="476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422;p31:notes"/>
          <p:cNvSpPr txBox="1">
            <a:spLocks noGrp="1"/>
          </p:cNvSpPr>
          <p:nvPr>
            <p:ph type="sldNum" idx="12"/>
          </p:nvPr>
        </p:nvSpPr>
        <p:spPr>
          <a:xfrm>
            <a:off x="5622804" y="6456613"/>
            <a:ext cx="4301543" cy="339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250" tIns="47625" rIns="95250" bIns="476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97163" y="509588"/>
            <a:ext cx="4532312" cy="25495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1" name="Google Shape;431;p32:notes"/>
          <p:cNvSpPr txBox="1">
            <a:spLocks noGrp="1"/>
          </p:cNvSpPr>
          <p:nvPr>
            <p:ph type="body" idx="1"/>
          </p:nvPr>
        </p:nvSpPr>
        <p:spPr>
          <a:xfrm>
            <a:off x="992664" y="3228897"/>
            <a:ext cx="7941310" cy="3058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250" tIns="47625" rIns="95250" bIns="476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" name="Google Shape;432;p32:notes"/>
          <p:cNvSpPr txBox="1">
            <a:spLocks noGrp="1"/>
          </p:cNvSpPr>
          <p:nvPr>
            <p:ph type="sldNum" idx="12"/>
          </p:nvPr>
        </p:nvSpPr>
        <p:spPr>
          <a:xfrm>
            <a:off x="5622804" y="6456613"/>
            <a:ext cx="4301543" cy="339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250" tIns="47625" rIns="95250" bIns="476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97163" y="509588"/>
            <a:ext cx="4532312" cy="25495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0" name="Google Shape;440;p33:notes"/>
          <p:cNvSpPr txBox="1">
            <a:spLocks noGrp="1"/>
          </p:cNvSpPr>
          <p:nvPr>
            <p:ph type="body" idx="1"/>
          </p:nvPr>
        </p:nvSpPr>
        <p:spPr>
          <a:xfrm>
            <a:off x="992664" y="3228897"/>
            <a:ext cx="7941310" cy="3058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250" tIns="47625" rIns="95250" bIns="476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p33:notes"/>
          <p:cNvSpPr txBox="1">
            <a:spLocks noGrp="1"/>
          </p:cNvSpPr>
          <p:nvPr>
            <p:ph type="sldNum" idx="12"/>
          </p:nvPr>
        </p:nvSpPr>
        <p:spPr>
          <a:xfrm>
            <a:off x="5622804" y="6456613"/>
            <a:ext cx="4301543" cy="339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250" tIns="47625" rIns="95250" bIns="476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97163" y="509588"/>
            <a:ext cx="4532312" cy="25495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0" name="Google Shape;450;p34:notes"/>
          <p:cNvSpPr txBox="1">
            <a:spLocks noGrp="1"/>
          </p:cNvSpPr>
          <p:nvPr>
            <p:ph type="body" idx="1"/>
          </p:nvPr>
        </p:nvSpPr>
        <p:spPr>
          <a:xfrm>
            <a:off x="992664" y="3228897"/>
            <a:ext cx="7941310" cy="3058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250" tIns="47625" rIns="95250" bIns="476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1" name="Google Shape;451;p34:notes"/>
          <p:cNvSpPr txBox="1">
            <a:spLocks noGrp="1"/>
          </p:cNvSpPr>
          <p:nvPr>
            <p:ph type="sldNum" idx="12"/>
          </p:nvPr>
        </p:nvSpPr>
        <p:spPr>
          <a:xfrm>
            <a:off x="5622804" y="6456613"/>
            <a:ext cx="4301543" cy="339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250" tIns="47625" rIns="95250" bIns="476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34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97163" y="509588"/>
            <a:ext cx="4532312" cy="25495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9" name="Google Shape;459;p35:notes"/>
          <p:cNvSpPr txBox="1">
            <a:spLocks noGrp="1"/>
          </p:cNvSpPr>
          <p:nvPr>
            <p:ph type="body" idx="1"/>
          </p:nvPr>
        </p:nvSpPr>
        <p:spPr>
          <a:xfrm>
            <a:off x="992664" y="3228897"/>
            <a:ext cx="7941310" cy="3058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250" tIns="47625" rIns="95250" bIns="476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35:notes"/>
          <p:cNvSpPr txBox="1">
            <a:spLocks noGrp="1"/>
          </p:cNvSpPr>
          <p:nvPr>
            <p:ph type="sldNum" idx="12"/>
          </p:nvPr>
        </p:nvSpPr>
        <p:spPr>
          <a:xfrm>
            <a:off x="5622804" y="6456613"/>
            <a:ext cx="4301543" cy="339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250" tIns="47625" rIns="95250" bIns="476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35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97163" y="509588"/>
            <a:ext cx="4532312" cy="25495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2" name="Google Shape;472;p36:notes"/>
          <p:cNvSpPr txBox="1">
            <a:spLocks noGrp="1"/>
          </p:cNvSpPr>
          <p:nvPr>
            <p:ph type="body" idx="1"/>
          </p:nvPr>
        </p:nvSpPr>
        <p:spPr>
          <a:xfrm>
            <a:off x="992664" y="3228897"/>
            <a:ext cx="7941310" cy="3058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250" tIns="47625" rIns="95250" bIns="476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" name="Google Shape;473;p36:notes"/>
          <p:cNvSpPr txBox="1">
            <a:spLocks noGrp="1"/>
          </p:cNvSpPr>
          <p:nvPr>
            <p:ph type="sldNum" idx="12"/>
          </p:nvPr>
        </p:nvSpPr>
        <p:spPr>
          <a:xfrm>
            <a:off x="5622804" y="6456613"/>
            <a:ext cx="4301543" cy="339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250" tIns="47625" rIns="95250" bIns="476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36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97163" y="509588"/>
            <a:ext cx="4532312" cy="25495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5" name="Google Shape;485;p37:notes"/>
          <p:cNvSpPr txBox="1">
            <a:spLocks noGrp="1"/>
          </p:cNvSpPr>
          <p:nvPr>
            <p:ph type="body" idx="1"/>
          </p:nvPr>
        </p:nvSpPr>
        <p:spPr>
          <a:xfrm>
            <a:off x="992664" y="3228897"/>
            <a:ext cx="7941310" cy="3058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250" tIns="47625" rIns="95250" bIns="476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" name="Google Shape;486;p37:notes"/>
          <p:cNvSpPr txBox="1">
            <a:spLocks noGrp="1"/>
          </p:cNvSpPr>
          <p:nvPr>
            <p:ph type="sldNum" idx="12"/>
          </p:nvPr>
        </p:nvSpPr>
        <p:spPr>
          <a:xfrm>
            <a:off x="5622804" y="6456613"/>
            <a:ext cx="4301543" cy="339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250" tIns="47625" rIns="95250" bIns="476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37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97163" y="509588"/>
            <a:ext cx="4532312" cy="25495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6" name="Google Shape;496;p38:notes"/>
          <p:cNvSpPr txBox="1">
            <a:spLocks noGrp="1"/>
          </p:cNvSpPr>
          <p:nvPr>
            <p:ph type="body" idx="1"/>
          </p:nvPr>
        </p:nvSpPr>
        <p:spPr>
          <a:xfrm>
            <a:off x="992664" y="3228897"/>
            <a:ext cx="7941310" cy="3058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250" tIns="47625" rIns="95250" bIns="476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7" name="Google Shape;497;p38:notes"/>
          <p:cNvSpPr txBox="1">
            <a:spLocks noGrp="1"/>
          </p:cNvSpPr>
          <p:nvPr>
            <p:ph type="sldNum" idx="12"/>
          </p:nvPr>
        </p:nvSpPr>
        <p:spPr>
          <a:xfrm>
            <a:off x="5622804" y="6456613"/>
            <a:ext cx="4301543" cy="339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250" tIns="47625" rIns="95250" bIns="476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38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97163" y="509588"/>
            <a:ext cx="4532312" cy="25495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5" name="Google Shape;505;p39:notes"/>
          <p:cNvSpPr txBox="1">
            <a:spLocks noGrp="1"/>
          </p:cNvSpPr>
          <p:nvPr>
            <p:ph type="body" idx="1"/>
          </p:nvPr>
        </p:nvSpPr>
        <p:spPr>
          <a:xfrm>
            <a:off x="992664" y="3228897"/>
            <a:ext cx="7941310" cy="3058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250" tIns="47625" rIns="95250" bIns="476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6" name="Google Shape;506;p39:notes"/>
          <p:cNvSpPr txBox="1">
            <a:spLocks noGrp="1"/>
          </p:cNvSpPr>
          <p:nvPr>
            <p:ph type="sldNum" idx="12"/>
          </p:nvPr>
        </p:nvSpPr>
        <p:spPr>
          <a:xfrm>
            <a:off x="5622804" y="6456613"/>
            <a:ext cx="4301543" cy="339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250" tIns="47625" rIns="95250" bIns="476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39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97163" y="509588"/>
            <a:ext cx="4532312" cy="25495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" name="Google Shape;104;p4:notes"/>
          <p:cNvSpPr txBox="1">
            <a:spLocks noGrp="1"/>
          </p:cNvSpPr>
          <p:nvPr>
            <p:ph type="body" idx="1"/>
          </p:nvPr>
        </p:nvSpPr>
        <p:spPr>
          <a:xfrm>
            <a:off x="992664" y="3228897"/>
            <a:ext cx="7941310" cy="3058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250" tIns="47625" rIns="95250" bIns="476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4:notes"/>
          <p:cNvSpPr txBox="1">
            <a:spLocks noGrp="1"/>
          </p:cNvSpPr>
          <p:nvPr>
            <p:ph type="sldNum" idx="12"/>
          </p:nvPr>
        </p:nvSpPr>
        <p:spPr>
          <a:xfrm>
            <a:off x="5622804" y="6456613"/>
            <a:ext cx="4301543" cy="339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250" tIns="47625" rIns="95250" bIns="476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97163" y="509588"/>
            <a:ext cx="4532312" cy="25495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6" name="Google Shape;516;p40:notes"/>
          <p:cNvSpPr txBox="1">
            <a:spLocks noGrp="1"/>
          </p:cNvSpPr>
          <p:nvPr>
            <p:ph type="body" idx="1"/>
          </p:nvPr>
        </p:nvSpPr>
        <p:spPr>
          <a:xfrm>
            <a:off x="992664" y="3228897"/>
            <a:ext cx="7941310" cy="3058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250" tIns="47625" rIns="95250" bIns="476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40:notes"/>
          <p:cNvSpPr txBox="1">
            <a:spLocks noGrp="1"/>
          </p:cNvSpPr>
          <p:nvPr>
            <p:ph type="sldNum" idx="12"/>
          </p:nvPr>
        </p:nvSpPr>
        <p:spPr>
          <a:xfrm>
            <a:off x="5622804" y="6456613"/>
            <a:ext cx="4301543" cy="339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250" tIns="47625" rIns="95250" bIns="476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40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97163" y="509588"/>
            <a:ext cx="4532312" cy="25495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8" name="Google Shape;528;p41:notes"/>
          <p:cNvSpPr txBox="1">
            <a:spLocks noGrp="1"/>
          </p:cNvSpPr>
          <p:nvPr>
            <p:ph type="body" idx="1"/>
          </p:nvPr>
        </p:nvSpPr>
        <p:spPr>
          <a:xfrm>
            <a:off x="992664" y="3228897"/>
            <a:ext cx="7941310" cy="3058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250" tIns="47625" rIns="95250" bIns="476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9" name="Google Shape;529;p41:notes"/>
          <p:cNvSpPr txBox="1">
            <a:spLocks noGrp="1"/>
          </p:cNvSpPr>
          <p:nvPr>
            <p:ph type="sldNum" idx="12"/>
          </p:nvPr>
        </p:nvSpPr>
        <p:spPr>
          <a:xfrm>
            <a:off x="5622804" y="6456613"/>
            <a:ext cx="4301543" cy="339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250" tIns="47625" rIns="95250" bIns="476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41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97163" y="509588"/>
            <a:ext cx="4532312" cy="25495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9" name="Google Shape;539;p42:notes"/>
          <p:cNvSpPr txBox="1">
            <a:spLocks noGrp="1"/>
          </p:cNvSpPr>
          <p:nvPr>
            <p:ph type="body" idx="1"/>
          </p:nvPr>
        </p:nvSpPr>
        <p:spPr>
          <a:xfrm>
            <a:off x="992664" y="3228897"/>
            <a:ext cx="7941310" cy="3058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250" tIns="47625" rIns="95250" bIns="476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0" name="Google Shape;540;p42:notes"/>
          <p:cNvSpPr txBox="1">
            <a:spLocks noGrp="1"/>
          </p:cNvSpPr>
          <p:nvPr>
            <p:ph type="sldNum" idx="12"/>
          </p:nvPr>
        </p:nvSpPr>
        <p:spPr>
          <a:xfrm>
            <a:off x="5622804" y="6456613"/>
            <a:ext cx="4301543" cy="339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250" tIns="47625" rIns="95250" bIns="476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42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97163" y="509588"/>
            <a:ext cx="4532312" cy="25495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48" name="Google Shape;548;p43:notes"/>
          <p:cNvSpPr txBox="1">
            <a:spLocks noGrp="1"/>
          </p:cNvSpPr>
          <p:nvPr>
            <p:ph type="body" idx="1"/>
          </p:nvPr>
        </p:nvSpPr>
        <p:spPr>
          <a:xfrm>
            <a:off x="992664" y="3228897"/>
            <a:ext cx="7941310" cy="3058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250" tIns="47625" rIns="95250" bIns="476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9" name="Google Shape;549;p43:notes"/>
          <p:cNvSpPr txBox="1">
            <a:spLocks noGrp="1"/>
          </p:cNvSpPr>
          <p:nvPr>
            <p:ph type="sldNum" idx="12"/>
          </p:nvPr>
        </p:nvSpPr>
        <p:spPr>
          <a:xfrm>
            <a:off x="5622804" y="6456613"/>
            <a:ext cx="4301543" cy="339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250" tIns="47625" rIns="95250" bIns="476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43</a:t>
            </a:fld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97163" y="509588"/>
            <a:ext cx="4532312" cy="25495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9" name="Google Shape;559;p44:notes"/>
          <p:cNvSpPr txBox="1">
            <a:spLocks noGrp="1"/>
          </p:cNvSpPr>
          <p:nvPr>
            <p:ph type="body" idx="1"/>
          </p:nvPr>
        </p:nvSpPr>
        <p:spPr>
          <a:xfrm>
            <a:off x="992664" y="3228897"/>
            <a:ext cx="7941310" cy="3058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250" tIns="47625" rIns="95250" bIns="476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" name="Google Shape;560;p44:notes"/>
          <p:cNvSpPr txBox="1">
            <a:spLocks noGrp="1"/>
          </p:cNvSpPr>
          <p:nvPr>
            <p:ph type="sldNum" idx="12"/>
          </p:nvPr>
        </p:nvSpPr>
        <p:spPr>
          <a:xfrm>
            <a:off x="5622804" y="6456613"/>
            <a:ext cx="4301543" cy="339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250" tIns="47625" rIns="95250" bIns="476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44</a:t>
            </a:fld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97163" y="509588"/>
            <a:ext cx="4532312" cy="25495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8" name="Google Shape;568;p45:notes"/>
          <p:cNvSpPr txBox="1">
            <a:spLocks noGrp="1"/>
          </p:cNvSpPr>
          <p:nvPr>
            <p:ph type="body" idx="1"/>
          </p:nvPr>
        </p:nvSpPr>
        <p:spPr>
          <a:xfrm>
            <a:off x="992664" y="3228897"/>
            <a:ext cx="7941310" cy="3058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250" tIns="47625" rIns="95250" bIns="476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9" name="Google Shape;569;p45:notes"/>
          <p:cNvSpPr txBox="1">
            <a:spLocks noGrp="1"/>
          </p:cNvSpPr>
          <p:nvPr>
            <p:ph type="sldNum" idx="12"/>
          </p:nvPr>
        </p:nvSpPr>
        <p:spPr>
          <a:xfrm>
            <a:off x="5622804" y="6456613"/>
            <a:ext cx="4301543" cy="339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250" tIns="47625" rIns="95250" bIns="476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45</a:t>
            </a:fld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97163" y="509588"/>
            <a:ext cx="4532312" cy="25495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7" name="Google Shape;577;p46:notes"/>
          <p:cNvSpPr txBox="1">
            <a:spLocks noGrp="1"/>
          </p:cNvSpPr>
          <p:nvPr>
            <p:ph type="body" idx="1"/>
          </p:nvPr>
        </p:nvSpPr>
        <p:spPr>
          <a:xfrm>
            <a:off x="992664" y="3228897"/>
            <a:ext cx="7941310" cy="3058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250" tIns="47625" rIns="95250" bIns="476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8" name="Google Shape;578;p46:notes"/>
          <p:cNvSpPr txBox="1">
            <a:spLocks noGrp="1"/>
          </p:cNvSpPr>
          <p:nvPr>
            <p:ph type="sldNum" idx="12"/>
          </p:nvPr>
        </p:nvSpPr>
        <p:spPr>
          <a:xfrm>
            <a:off x="5622804" y="6456613"/>
            <a:ext cx="4301543" cy="339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250" tIns="47625" rIns="95250" bIns="476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46</a:t>
            </a:fld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97163" y="509588"/>
            <a:ext cx="4532312" cy="25495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6" name="Google Shape;586;p47:notes"/>
          <p:cNvSpPr txBox="1">
            <a:spLocks noGrp="1"/>
          </p:cNvSpPr>
          <p:nvPr>
            <p:ph type="body" idx="1"/>
          </p:nvPr>
        </p:nvSpPr>
        <p:spPr>
          <a:xfrm>
            <a:off x="992664" y="3228897"/>
            <a:ext cx="7941310" cy="3058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250" tIns="47625" rIns="95250" bIns="476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7" name="Google Shape;587;p47:notes"/>
          <p:cNvSpPr txBox="1">
            <a:spLocks noGrp="1"/>
          </p:cNvSpPr>
          <p:nvPr>
            <p:ph type="sldNum" idx="12"/>
          </p:nvPr>
        </p:nvSpPr>
        <p:spPr>
          <a:xfrm>
            <a:off x="5622804" y="6456613"/>
            <a:ext cx="4301543" cy="339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250" tIns="47625" rIns="95250" bIns="476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47</a:t>
            </a:fld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97163" y="509588"/>
            <a:ext cx="4532312" cy="25495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95" name="Google Shape;595;p48:notes"/>
          <p:cNvSpPr txBox="1">
            <a:spLocks noGrp="1"/>
          </p:cNvSpPr>
          <p:nvPr>
            <p:ph type="body" idx="1"/>
          </p:nvPr>
        </p:nvSpPr>
        <p:spPr>
          <a:xfrm>
            <a:off x="992664" y="3228897"/>
            <a:ext cx="7941310" cy="3058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250" tIns="47625" rIns="95250" bIns="476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6" name="Google Shape;596;p48:notes"/>
          <p:cNvSpPr txBox="1">
            <a:spLocks noGrp="1"/>
          </p:cNvSpPr>
          <p:nvPr>
            <p:ph type="sldNum" idx="12"/>
          </p:nvPr>
        </p:nvSpPr>
        <p:spPr>
          <a:xfrm>
            <a:off x="5622804" y="6456613"/>
            <a:ext cx="4301543" cy="339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250" tIns="47625" rIns="95250" bIns="476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48</a:t>
            </a:fld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97163" y="509588"/>
            <a:ext cx="4532312" cy="25495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13" name="Google Shape;613;p49:notes"/>
          <p:cNvSpPr txBox="1">
            <a:spLocks noGrp="1"/>
          </p:cNvSpPr>
          <p:nvPr>
            <p:ph type="body" idx="1"/>
          </p:nvPr>
        </p:nvSpPr>
        <p:spPr>
          <a:xfrm>
            <a:off x="992664" y="3228897"/>
            <a:ext cx="7941310" cy="3058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250" tIns="47625" rIns="95250" bIns="476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4" name="Google Shape;614;p49:notes"/>
          <p:cNvSpPr txBox="1">
            <a:spLocks noGrp="1"/>
          </p:cNvSpPr>
          <p:nvPr>
            <p:ph type="sldNum" idx="12"/>
          </p:nvPr>
        </p:nvSpPr>
        <p:spPr>
          <a:xfrm>
            <a:off x="5622804" y="6456613"/>
            <a:ext cx="4301543" cy="339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250" tIns="47625" rIns="95250" bIns="476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49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97163" y="509588"/>
            <a:ext cx="4532312" cy="25495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2" name="Google Shape;112;p5:notes"/>
          <p:cNvSpPr txBox="1">
            <a:spLocks noGrp="1"/>
          </p:cNvSpPr>
          <p:nvPr>
            <p:ph type="body" idx="1"/>
          </p:nvPr>
        </p:nvSpPr>
        <p:spPr>
          <a:xfrm>
            <a:off x="992664" y="3228897"/>
            <a:ext cx="7941310" cy="3058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250" tIns="47625" rIns="95250" bIns="476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5:notes"/>
          <p:cNvSpPr txBox="1">
            <a:spLocks noGrp="1"/>
          </p:cNvSpPr>
          <p:nvPr>
            <p:ph type="sldNum" idx="12"/>
          </p:nvPr>
        </p:nvSpPr>
        <p:spPr>
          <a:xfrm>
            <a:off x="5622804" y="6456613"/>
            <a:ext cx="4301543" cy="339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250" tIns="47625" rIns="95250" bIns="476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97163" y="509588"/>
            <a:ext cx="4532312" cy="25495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9" name="Google Shape;659;p50:notes"/>
          <p:cNvSpPr txBox="1">
            <a:spLocks noGrp="1"/>
          </p:cNvSpPr>
          <p:nvPr>
            <p:ph type="body" idx="1"/>
          </p:nvPr>
        </p:nvSpPr>
        <p:spPr>
          <a:xfrm>
            <a:off x="992664" y="3228897"/>
            <a:ext cx="7941310" cy="3058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250" tIns="47625" rIns="95250" bIns="476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0" name="Google Shape;660;p50:notes"/>
          <p:cNvSpPr txBox="1">
            <a:spLocks noGrp="1"/>
          </p:cNvSpPr>
          <p:nvPr>
            <p:ph type="sldNum" idx="12"/>
          </p:nvPr>
        </p:nvSpPr>
        <p:spPr>
          <a:xfrm>
            <a:off x="5622804" y="6456613"/>
            <a:ext cx="4301543" cy="339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250" tIns="47625" rIns="95250" bIns="476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50</a:t>
            </a:fld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97163" y="509588"/>
            <a:ext cx="4532312" cy="25495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9" name="Google Shape;669;p51:notes"/>
          <p:cNvSpPr txBox="1">
            <a:spLocks noGrp="1"/>
          </p:cNvSpPr>
          <p:nvPr>
            <p:ph type="body" idx="1"/>
          </p:nvPr>
        </p:nvSpPr>
        <p:spPr>
          <a:xfrm>
            <a:off x="992664" y="3228897"/>
            <a:ext cx="7941310" cy="3058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250" tIns="47625" rIns="95250" bIns="476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0" name="Google Shape;670;p51:notes"/>
          <p:cNvSpPr txBox="1">
            <a:spLocks noGrp="1"/>
          </p:cNvSpPr>
          <p:nvPr>
            <p:ph type="sldNum" idx="12"/>
          </p:nvPr>
        </p:nvSpPr>
        <p:spPr>
          <a:xfrm>
            <a:off x="5622804" y="6456613"/>
            <a:ext cx="4301543" cy="339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250" tIns="47625" rIns="95250" bIns="476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51</a:t>
            </a:fld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97163" y="509588"/>
            <a:ext cx="4532312" cy="25495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82" name="Google Shape;682;p52:notes"/>
          <p:cNvSpPr txBox="1">
            <a:spLocks noGrp="1"/>
          </p:cNvSpPr>
          <p:nvPr>
            <p:ph type="body" idx="1"/>
          </p:nvPr>
        </p:nvSpPr>
        <p:spPr>
          <a:xfrm>
            <a:off x="992664" y="3228897"/>
            <a:ext cx="7941310" cy="3058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250" tIns="47625" rIns="95250" bIns="476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3" name="Google Shape;683;p52:notes"/>
          <p:cNvSpPr txBox="1">
            <a:spLocks noGrp="1"/>
          </p:cNvSpPr>
          <p:nvPr>
            <p:ph type="sldNum" idx="12"/>
          </p:nvPr>
        </p:nvSpPr>
        <p:spPr>
          <a:xfrm>
            <a:off x="5622804" y="6456613"/>
            <a:ext cx="4301543" cy="339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250" tIns="47625" rIns="95250" bIns="476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52</a:t>
            </a:fld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97163" y="509588"/>
            <a:ext cx="4532312" cy="25495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1" name="Google Shape;691;p53:notes"/>
          <p:cNvSpPr txBox="1">
            <a:spLocks noGrp="1"/>
          </p:cNvSpPr>
          <p:nvPr>
            <p:ph type="body" idx="1"/>
          </p:nvPr>
        </p:nvSpPr>
        <p:spPr>
          <a:xfrm>
            <a:off x="992664" y="3228897"/>
            <a:ext cx="7941310" cy="3058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250" tIns="47625" rIns="95250" bIns="476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2" name="Google Shape;692;p53:notes"/>
          <p:cNvSpPr txBox="1">
            <a:spLocks noGrp="1"/>
          </p:cNvSpPr>
          <p:nvPr>
            <p:ph type="sldNum" idx="12"/>
          </p:nvPr>
        </p:nvSpPr>
        <p:spPr>
          <a:xfrm>
            <a:off x="5622804" y="6456613"/>
            <a:ext cx="4301543" cy="339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250" tIns="47625" rIns="95250" bIns="476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53</a:t>
            </a:fld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97163" y="509588"/>
            <a:ext cx="4532312" cy="25495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3" name="Google Shape;703;p54:notes"/>
          <p:cNvSpPr txBox="1">
            <a:spLocks noGrp="1"/>
          </p:cNvSpPr>
          <p:nvPr>
            <p:ph type="body" idx="1"/>
          </p:nvPr>
        </p:nvSpPr>
        <p:spPr>
          <a:xfrm>
            <a:off x="992664" y="3228897"/>
            <a:ext cx="7941310" cy="3058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250" tIns="47625" rIns="95250" bIns="476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4" name="Google Shape;704;p54:notes"/>
          <p:cNvSpPr txBox="1">
            <a:spLocks noGrp="1"/>
          </p:cNvSpPr>
          <p:nvPr>
            <p:ph type="sldNum" idx="12"/>
          </p:nvPr>
        </p:nvSpPr>
        <p:spPr>
          <a:xfrm>
            <a:off x="5622804" y="6456613"/>
            <a:ext cx="4301543" cy="339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250" tIns="47625" rIns="95250" bIns="476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54</a:t>
            </a:fld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97163" y="509588"/>
            <a:ext cx="4532312" cy="25495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18" name="Google Shape;718;p55:notes"/>
          <p:cNvSpPr txBox="1">
            <a:spLocks noGrp="1"/>
          </p:cNvSpPr>
          <p:nvPr>
            <p:ph type="body" idx="1"/>
          </p:nvPr>
        </p:nvSpPr>
        <p:spPr>
          <a:xfrm>
            <a:off x="992664" y="3228897"/>
            <a:ext cx="7941310" cy="3058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250" tIns="47625" rIns="95250" bIns="476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9" name="Google Shape;719;p55:notes"/>
          <p:cNvSpPr txBox="1">
            <a:spLocks noGrp="1"/>
          </p:cNvSpPr>
          <p:nvPr>
            <p:ph type="sldNum" idx="12"/>
          </p:nvPr>
        </p:nvSpPr>
        <p:spPr>
          <a:xfrm>
            <a:off x="5622804" y="6456613"/>
            <a:ext cx="4301543" cy="339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250" tIns="47625" rIns="95250" bIns="476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55</a:t>
            </a:fld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97163" y="509588"/>
            <a:ext cx="4532312" cy="25495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35" name="Google Shape;735;p56:notes"/>
          <p:cNvSpPr txBox="1">
            <a:spLocks noGrp="1"/>
          </p:cNvSpPr>
          <p:nvPr>
            <p:ph type="body" idx="1"/>
          </p:nvPr>
        </p:nvSpPr>
        <p:spPr>
          <a:xfrm>
            <a:off x="992664" y="3228897"/>
            <a:ext cx="7941310" cy="3058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250" tIns="47625" rIns="95250" bIns="476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6" name="Google Shape;736;p56:notes"/>
          <p:cNvSpPr txBox="1">
            <a:spLocks noGrp="1"/>
          </p:cNvSpPr>
          <p:nvPr>
            <p:ph type="sldNum" idx="12"/>
          </p:nvPr>
        </p:nvSpPr>
        <p:spPr>
          <a:xfrm>
            <a:off x="5622804" y="6456613"/>
            <a:ext cx="4301543" cy="339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250" tIns="47625" rIns="95250" bIns="476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56</a:t>
            </a:fld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97163" y="509588"/>
            <a:ext cx="4532312" cy="25495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44" name="Google Shape;744;p57:notes"/>
          <p:cNvSpPr txBox="1">
            <a:spLocks noGrp="1"/>
          </p:cNvSpPr>
          <p:nvPr>
            <p:ph type="body" idx="1"/>
          </p:nvPr>
        </p:nvSpPr>
        <p:spPr>
          <a:xfrm>
            <a:off x="992664" y="3228897"/>
            <a:ext cx="7941310" cy="3058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250" tIns="47625" rIns="95250" bIns="476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5" name="Google Shape;745;p57:notes"/>
          <p:cNvSpPr txBox="1">
            <a:spLocks noGrp="1"/>
          </p:cNvSpPr>
          <p:nvPr>
            <p:ph type="sldNum" idx="12"/>
          </p:nvPr>
        </p:nvSpPr>
        <p:spPr>
          <a:xfrm>
            <a:off x="5622804" y="6456613"/>
            <a:ext cx="4301543" cy="339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250" tIns="47625" rIns="95250" bIns="476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57</a:t>
            </a:fld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97163" y="509588"/>
            <a:ext cx="4532312" cy="25495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71" name="Google Shape;771;p58:notes"/>
          <p:cNvSpPr txBox="1">
            <a:spLocks noGrp="1"/>
          </p:cNvSpPr>
          <p:nvPr>
            <p:ph type="body" idx="1"/>
          </p:nvPr>
        </p:nvSpPr>
        <p:spPr>
          <a:xfrm>
            <a:off x="992664" y="3228897"/>
            <a:ext cx="7941310" cy="3058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250" tIns="47625" rIns="95250" bIns="476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2" name="Google Shape;772;p58:notes"/>
          <p:cNvSpPr txBox="1">
            <a:spLocks noGrp="1"/>
          </p:cNvSpPr>
          <p:nvPr>
            <p:ph type="sldNum" idx="12"/>
          </p:nvPr>
        </p:nvSpPr>
        <p:spPr>
          <a:xfrm>
            <a:off x="5622804" y="6456613"/>
            <a:ext cx="4301543" cy="339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250" tIns="47625" rIns="95250" bIns="476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58</a:t>
            </a:fld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97163" y="509588"/>
            <a:ext cx="4532312" cy="25495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01" name="Google Shape;801;p59:notes"/>
          <p:cNvSpPr txBox="1">
            <a:spLocks noGrp="1"/>
          </p:cNvSpPr>
          <p:nvPr>
            <p:ph type="body" idx="1"/>
          </p:nvPr>
        </p:nvSpPr>
        <p:spPr>
          <a:xfrm>
            <a:off x="992664" y="3228897"/>
            <a:ext cx="7941310" cy="3058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250" tIns="47625" rIns="95250" bIns="476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2" name="Google Shape;802;p59:notes"/>
          <p:cNvSpPr txBox="1">
            <a:spLocks noGrp="1"/>
          </p:cNvSpPr>
          <p:nvPr>
            <p:ph type="sldNum" idx="12"/>
          </p:nvPr>
        </p:nvSpPr>
        <p:spPr>
          <a:xfrm>
            <a:off x="5622804" y="6456613"/>
            <a:ext cx="4301543" cy="339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250" tIns="47625" rIns="95250" bIns="476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59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97163" y="509588"/>
            <a:ext cx="4532312" cy="25495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0" name="Google Shape;120;p6:notes"/>
          <p:cNvSpPr txBox="1">
            <a:spLocks noGrp="1"/>
          </p:cNvSpPr>
          <p:nvPr>
            <p:ph type="body" idx="1"/>
          </p:nvPr>
        </p:nvSpPr>
        <p:spPr>
          <a:xfrm>
            <a:off x="992664" y="3228897"/>
            <a:ext cx="7941310" cy="3058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250" tIns="47625" rIns="95250" bIns="476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6:notes"/>
          <p:cNvSpPr txBox="1">
            <a:spLocks noGrp="1"/>
          </p:cNvSpPr>
          <p:nvPr>
            <p:ph type="sldNum" idx="12"/>
          </p:nvPr>
        </p:nvSpPr>
        <p:spPr>
          <a:xfrm>
            <a:off x="5622804" y="6456613"/>
            <a:ext cx="4301543" cy="339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250" tIns="47625" rIns="95250" bIns="476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p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97163" y="509588"/>
            <a:ext cx="4532312" cy="25495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22" name="Google Shape;822;p60:notes"/>
          <p:cNvSpPr txBox="1">
            <a:spLocks noGrp="1"/>
          </p:cNvSpPr>
          <p:nvPr>
            <p:ph type="body" idx="1"/>
          </p:nvPr>
        </p:nvSpPr>
        <p:spPr>
          <a:xfrm>
            <a:off x="992664" y="3228897"/>
            <a:ext cx="7941310" cy="3058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250" tIns="47625" rIns="95250" bIns="476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3" name="Google Shape;823;p60:notes"/>
          <p:cNvSpPr txBox="1">
            <a:spLocks noGrp="1"/>
          </p:cNvSpPr>
          <p:nvPr>
            <p:ph type="sldNum" idx="12"/>
          </p:nvPr>
        </p:nvSpPr>
        <p:spPr>
          <a:xfrm>
            <a:off x="5622804" y="6456613"/>
            <a:ext cx="4301543" cy="339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250" tIns="47625" rIns="95250" bIns="476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60</a:t>
            </a:fld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97163" y="509588"/>
            <a:ext cx="4532312" cy="25495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3" name="Google Shape;843;p61:notes"/>
          <p:cNvSpPr txBox="1">
            <a:spLocks noGrp="1"/>
          </p:cNvSpPr>
          <p:nvPr>
            <p:ph type="body" idx="1"/>
          </p:nvPr>
        </p:nvSpPr>
        <p:spPr>
          <a:xfrm>
            <a:off x="992664" y="3228897"/>
            <a:ext cx="7941310" cy="3058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250" tIns="47625" rIns="95250" bIns="476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4" name="Google Shape;844;p61:notes"/>
          <p:cNvSpPr txBox="1">
            <a:spLocks noGrp="1"/>
          </p:cNvSpPr>
          <p:nvPr>
            <p:ph type="sldNum" idx="12"/>
          </p:nvPr>
        </p:nvSpPr>
        <p:spPr>
          <a:xfrm>
            <a:off x="5622804" y="6456613"/>
            <a:ext cx="4301543" cy="339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250" tIns="47625" rIns="95250" bIns="476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61</a:t>
            </a:fld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Google Shape;1001;p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97163" y="509588"/>
            <a:ext cx="4532312" cy="25495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02" name="Google Shape;1002;p62:notes"/>
          <p:cNvSpPr txBox="1">
            <a:spLocks noGrp="1"/>
          </p:cNvSpPr>
          <p:nvPr>
            <p:ph type="body" idx="1"/>
          </p:nvPr>
        </p:nvSpPr>
        <p:spPr>
          <a:xfrm>
            <a:off x="992664" y="3228897"/>
            <a:ext cx="7941310" cy="3058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250" tIns="47625" rIns="95250" bIns="476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3" name="Google Shape;1003;p62:notes"/>
          <p:cNvSpPr txBox="1">
            <a:spLocks noGrp="1"/>
          </p:cNvSpPr>
          <p:nvPr>
            <p:ph type="sldNum" idx="12"/>
          </p:nvPr>
        </p:nvSpPr>
        <p:spPr>
          <a:xfrm>
            <a:off x="5622804" y="6456613"/>
            <a:ext cx="4301543" cy="339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250" tIns="47625" rIns="95250" bIns="476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62</a:t>
            </a:fld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1026;p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97163" y="509588"/>
            <a:ext cx="4532312" cy="25495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27" name="Google Shape;1027;p63:notes"/>
          <p:cNvSpPr txBox="1">
            <a:spLocks noGrp="1"/>
          </p:cNvSpPr>
          <p:nvPr>
            <p:ph type="body" idx="1"/>
          </p:nvPr>
        </p:nvSpPr>
        <p:spPr>
          <a:xfrm>
            <a:off x="992664" y="3228897"/>
            <a:ext cx="7941310" cy="3058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250" tIns="47625" rIns="95250" bIns="476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8" name="Google Shape;1028;p63:notes"/>
          <p:cNvSpPr txBox="1">
            <a:spLocks noGrp="1"/>
          </p:cNvSpPr>
          <p:nvPr>
            <p:ph type="sldNum" idx="12"/>
          </p:nvPr>
        </p:nvSpPr>
        <p:spPr>
          <a:xfrm>
            <a:off x="5622804" y="6456613"/>
            <a:ext cx="4301543" cy="339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250" tIns="47625" rIns="95250" bIns="476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63</a:t>
            </a:fld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p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97163" y="509588"/>
            <a:ext cx="4532312" cy="25495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2" name="Google Shape;1042;p64:notes"/>
          <p:cNvSpPr txBox="1">
            <a:spLocks noGrp="1"/>
          </p:cNvSpPr>
          <p:nvPr>
            <p:ph type="body" idx="1"/>
          </p:nvPr>
        </p:nvSpPr>
        <p:spPr>
          <a:xfrm>
            <a:off x="992664" y="3228897"/>
            <a:ext cx="7941310" cy="3058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250" tIns="47625" rIns="95250" bIns="476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3" name="Google Shape;1043;p64:notes"/>
          <p:cNvSpPr txBox="1">
            <a:spLocks noGrp="1"/>
          </p:cNvSpPr>
          <p:nvPr>
            <p:ph type="sldNum" idx="12"/>
          </p:nvPr>
        </p:nvSpPr>
        <p:spPr>
          <a:xfrm>
            <a:off x="5622804" y="6456613"/>
            <a:ext cx="4301543" cy="339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250" tIns="47625" rIns="95250" bIns="476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64</a:t>
            </a:fld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Google Shape;1053;p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97163" y="509588"/>
            <a:ext cx="4532312" cy="25495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54" name="Google Shape;1054;p65:notes"/>
          <p:cNvSpPr txBox="1">
            <a:spLocks noGrp="1"/>
          </p:cNvSpPr>
          <p:nvPr>
            <p:ph type="body" idx="1"/>
          </p:nvPr>
        </p:nvSpPr>
        <p:spPr>
          <a:xfrm>
            <a:off x="992664" y="3228897"/>
            <a:ext cx="7941310" cy="3058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250" tIns="47625" rIns="95250" bIns="476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5" name="Google Shape;1055;p65:notes"/>
          <p:cNvSpPr txBox="1">
            <a:spLocks noGrp="1"/>
          </p:cNvSpPr>
          <p:nvPr>
            <p:ph type="sldNum" idx="12"/>
          </p:nvPr>
        </p:nvSpPr>
        <p:spPr>
          <a:xfrm>
            <a:off x="5622804" y="6456613"/>
            <a:ext cx="4301543" cy="339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250" tIns="47625" rIns="95250" bIns="476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65</a:t>
            </a:fld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Google Shape;1079;p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97163" y="509588"/>
            <a:ext cx="4532312" cy="25495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80" name="Google Shape;1080;p66:notes"/>
          <p:cNvSpPr txBox="1">
            <a:spLocks noGrp="1"/>
          </p:cNvSpPr>
          <p:nvPr>
            <p:ph type="body" idx="1"/>
          </p:nvPr>
        </p:nvSpPr>
        <p:spPr>
          <a:xfrm>
            <a:off x="992664" y="3228897"/>
            <a:ext cx="7941310" cy="3058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250" tIns="47625" rIns="95250" bIns="476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1" name="Google Shape;1081;p66:notes"/>
          <p:cNvSpPr txBox="1">
            <a:spLocks noGrp="1"/>
          </p:cNvSpPr>
          <p:nvPr>
            <p:ph type="sldNum" idx="12"/>
          </p:nvPr>
        </p:nvSpPr>
        <p:spPr>
          <a:xfrm>
            <a:off x="5622804" y="6456613"/>
            <a:ext cx="4301543" cy="339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250" tIns="47625" rIns="95250" bIns="476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66</a:t>
            </a:fld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97163" y="509588"/>
            <a:ext cx="4532312" cy="25495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91" name="Google Shape;1091;p67:notes"/>
          <p:cNvSpPr txBox="1">
            <a:spLocks noGrp="1"/>
          </p:cNvSpPr>
          <p:nvPr>
            <p:ph type="body" idx="1"/>
          </p:nvPr>
        </p:nvSpPr>
        <p:spPr>
          <a:xfrm>
            <a:off x="992664" y="3228897"/>
            <a:ext cx="7941310" cy="3058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250" tIns="47625" rIns="95250" bIns="476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2" name="Google Shape;1092;p67:notes"/>
          <p:cNvSpPr txBox="1">
            <a:spLocks noGrp="1"/>
          </p:cNvSpPr>
          <p:nvPr>
            <p:ph type="sldNum" idx="12"/>
          </p:nvPr>
        </p:nvSpPr>
        <p:spPr>
          <a:xfrm>
            <a:off x="5622804" y="6456613"/>
            <a:ext cx="4301543" cy="339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250" tIns="47625" rIns="95250" bIns="476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67</a:t>
            </a:fld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Google Shape;1111;p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97163" y="509588"/>
            <a:ext cx="4532312" cy="25495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12" name="Google Shape;1112;p68:notes"/>
          <p:cNvSpPr txBox="1">
            <a:spLocks noGrp="1"/>
          </p:cNvSpPr>
          <p:nvPr>
            <p:ph type="body" idx="1"/>
          </p:nvPr>
        </p:nvSpPr>
        <p:spPr>
          <a:xfrm>
            <a:off x="992664" y="3228897"/>
            <a:ext cx="7941310" cy="3058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250" tIns="47625" rIns="95250" bIns="476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3" name="Google Shape;1113;p68:notes"/>
          <p:cNvSpPr txBox="1">
            <a:spLocks noGrp="1"/>
          </p:cNvSpPr>
          <p:nvPr>
            <p:ph type="sldNum" idx="12"/>
          </p:nvPr>
        </p:nvSpPr>
        <p:spPr>
          <a:xfrm>
            <a:off x="5622804" y="6456613"/>
            <a:ext cx="4301543" cy="339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250" tIns="47625" rIns="95250" bIns="476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68</a:t>
            </a:fld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" name="Google Shape;1137;p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97163" y="509588"/>
            <a:ext cx="4532312" cy="25495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38" name="Google Shape;1138;p69:notes"/>
          <p:cNvSpPr txBox="1">
            <a:spLocks noGrp="1"/>
          </p:cNvSpPr>
          <p:nvPr>
            <p:ph type="body" idx="1"/>
          </p:nvPr>
        </p:nvSpPr>
        <p:spPr>
          <a:xfrm>
            <a:off x="992664" y="3228897"/>
            <a:ext cx="7941310" cy="3058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250" tIns="47625" rIns="95250" bIns="476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9" name="Google Shape;1139;p69:notes"/>
          <p:cNvSpPr txBox="1">
            <a:spLocks noGrp="1"/>
          </p:cNvSpPr>
          <p:nvPr>
            <p:ph type="sldNum" idx="12"/>
          </p:nvPr>
        </p:nvSpPr>
        <p:spPr>
          <a:xfrm>
            <a:off x="5622804" y="6456613"/>
            <a:ext cx="4301543" cy="339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250" tIns="47625" rIns="95250" bIns="476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69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97163" y="509588"/>
            <a:ext cx="4532312" cy="25495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4" name="Google Shape;134;p7:notes"/>
          <p:cNvSpPr txBox="1">
            <a:spLocks noGrp="1"/>
          </p:cNvSpPr>
          <p:nvPr>
            <p:ph type="body" idx="1"/>
          </p:nvPr>
        </p:nvSpPr>
        <p:spPr>
          <a:xfrm>
            <a:off x="992664" y="3228897"/>
            <a:ext cx="7941310" cy="3058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250" tIns="47625" rIns="95250" bIns="476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7:notes"/>
          <p:cNvSpPr txBox="1">
            <a:spLocks noGrp="1"/>
          </p:cNvSpPr>
          <p:nvPr>
            <p:ph type="sldNum" idx="12"/>
          </p:nvPr>
        </p:nvSpPr>
        <p:spPr>
          <a:xfrm>
            <a:off x="5622804" y="6456613"/>
            <a:ext cx="4301543" cy="339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250" tIns="47625" rIns="95250" bIns="476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1" name="Google Shape;1201;p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97163" y="509588"/>
            <a:ext cx="4532312" cy="25495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02" name="Google Shape;1202;p70:notes"/>
          <p:cNvSpPr txBox="1">
            <a:spLocks noGrp="1"/>
          </p:cNvSpPr>
          <p:nvPr>
            <p:ph type="body" idx="1"/>
          </p:nvPr>
        </p:nvSpPr>
        <p:spPr>
          <a:xfrm>
            <a:off x="992664" y="3228897"/>
            <a:ext cx="7941310" cy="3058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250" tIns="47625" rIns="95250" bIns="476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3" name="Google Shape;1203;p70:notes"/>
          <p:cNvSpPr txBox="1">
            <a:spLocks noGrp="1"/>
          </p:cNvSpPr>
          <p:nvPr>
            <p:ph type="sldNum" idx="12"/>
          </p:nvPr>
        </p:nvSpPr>
        <p:spPr>
          <a:xfrm>
            <a:off x="5622804" y="6456613"/>
            <a:ext cx="4301543" cy="339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250" tIns="47625" rIns="95250" bIns="476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70</a:t>
            </a:fld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1" name="Google Shape;1221;p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97163" y="509588"/>
            <a:ext cx="4532312" cy="25495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22" name="Google Shape;1222;p71:notes"/>
          <p:cNvSpPr txBox="1">
            <a:spLocks noGrp="1"/>
          </p:cNvSpPr>
          <p:nvPr>
            <p:ph type="body" idx="1"/>
          </p:nvPr>
        </p:nvSpPr>
        <p:spPr>
          <a:xfrm>
            <a:off x="992664" y="3228897"/>
            <a:ext cx="7941310" cy="3058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250" tIns="47625" rIns="95250" bIns="476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3" name="Google Shape;1223;p71:notes"/>
          <p:cNvSpPr txBox="1">
            <a:spLocks noGrp="1"/>
          </p:cNvSpPr>
          <p:nvPr>
            <p:ph type="sldNum" idx="12"/>
          </p:nvPr>
        </p:nvSpPr>
        <p:spPr>
          <a:xfrm>
            <a:off x="5622804" y="6456613"/>
            <a:ext cx="4301543" cy="339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250" tIns="47625" rIns="95250" bIns="476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71</a:t>
            </a:fld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1" name="Google Shape;1231;p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97163" y="509588"/>
            <a:ext cx="4532312" cy="25495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2" name="Google Shape;1232;p72:notes"/>
          <p:cNvSpPr txBox="1">
            <a:spLocks noGrp="1"/>
          </p:cNvSpPr>
          <p:nvPr>
            <p:ph type="body" idx="1"/>
          </p:nvPr>
        </p:nvSpPr>
        <p:spPr>
          <a:xfrm>
            <a:off x="992664" y="3228897"/>
            <a:ext cx="7941310" cy="3058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250" tIns="47625" rIns="95250" bIns="476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3" name="Google Shape;1233;p72:notes"/>
          <p:cNvSpPr txBox="1">
            <a:spLocks noGrp="1"/>
          </p:cNvSpPr>
          <p:nvPr>
            <p:ph type="sldNum" idx="12"/>
          </p:nvPr>
        </p:nvSpPr>
        <p:spPr>
          <a:xfrm>
            <a:off x="5622804" y="6456613"/>
            <a:ext cx="4301543" cy="339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250" tIns="47625" rIns="95250" bIns="476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72</a:t>
            </a:fld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8" name="Google Shape;1258;p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97163" y="509588"/>
            <a:ext cx="4532312" cy="25495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59" name="Google Shape;1259;p73:notes"/>
          <p:cNvSpPr txBox="1">
            <a:spLocks noGrp="1"/>
          </p:cNvSpPr>
          <p:nvPr>
            <p:ph type="body" idx="1"/>
          </p:nvPr>
        </p:nvSpPr>
        <p:spPr>
          <a:xfrm>
            <a:off x="992664" y="3228897"/>
            <a:ext cx="7941310" cy="3058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250" tIns="47625" rIns="95250" bIns="476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0" name="Google Shape;1260;p73:notes"/>
          <p:cNvSpPr txBox="1">
            <a:spLocks noGrp="1"/>
          </p:cNvSpPr>
          <p:nvPr>
            <p:ph type="sldNum" idx="12"/>
          </p:nvPr>
        </p:nvSpPr>
        <p:spPr>
          <a:xfrm>
            <a:off x="5622804" y="6456613"/>
            <a:ext cx="4301543" cy="339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250" tIns="47625" rIns="95250" bIns="476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73</a:t>
            </a:fld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Google Shape;1267;p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97163" y="509588"/>
            <a:ext cx="4532312" cy="25495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68" name="Google Shape;1268;p74:notes"/>
          <p:cNvSpPr txBox="1">
            <a:spLocks noGrp="1"/>
          </p:cNvSpPr>
          <p:nvPr>
            <p:ph type="body" idx="1"/>
          </p:nvPr>
        </p:nvSpPr>
        <p:spPr>
          <a:xfrm>
            <a:off x="992664" y="3228897"/>
            <a:ext cx="7941310" cy="3058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250" tIns="47625" rIns="95250" bIns="476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9" name="Google Shape;1269;p74:notes"/>
          <p:cNvSpPr txBox="1">
            <a:spLocks noGrp="1"/>
          </p:cNvSpPr>
          <p:nvPr>
            <p:ph type="sldNum" idx="12"/>
          </p:nvPr>
        </p:nvSpPr>
        <p:spPr>
          <a:xfrm>
            <a:off x="5622804" y="6456613"/>
            <a:ext cx="4301543" cy="339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250" tIns="47625" rIns="95250" bIns="476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74</a:t>
            </a:fld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p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97163" y="509588"/>
            <a:ext cx="4532312" cy="25495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78" name="Google Shape;1278;p75:notes"/>
          <p:cNvSpPr txBox="1">
            <a:spLocks noGrp="1"/>
          </p:cNvSpPr>
          <p:nvPr>
            <p:ph type="body" idx="1"/>
          </p:nvPr>
        </p:nvSpPr>
        <p:spPr>
          <a:xfrm>
            <a:off x="992664" y="3228897"/>
            <a:ext cx="7941310" cy="3058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250" tIns="47625" rIns="95250" bIns="476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9" name="Google Shape;1279;p75:notes"/>
          <p:cNvSpPr txBox="1">
            <a:spLocks noGrp="1"/>
          </p:cNvSpPr>
          <p:nvPr>
            <p:ph type="sldNum" idx="12"/>
          </p:nvPr>
        </p:nvSpPr>
        <p:spPr>
          <a:xfrm>
            <a:off x="5622804" y="6456613"/>
            <a:ext cx="4301543" cy="339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250" tIns="47625" rIns="95250" bIns="476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75</a:t>
            </a:fld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1" name="Google Shape;1291;p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97163" y="509588"/>
            <a:ext cx="4532312" cy="25495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92" name="Google Shape;1292;p76:notes"/>
          <p:cNvSpPr txBox="1">
            <a:spLocks noGrp="1"/>
          </p:cNvSpPr>
          <p:nvPr>
            <p:ph type="body" idx="1"/>
          </p:nvPr>
        </p:nvSpPr>
        <p:spPr>
          <a:xfrm>
            <a:off x="992664" y="3228897"/>
            <a:ext cx="7941310" cy="3058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250" tIns="47625" rIns="95250" bIns="476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3" name="Google Shape;1293;p76:notes"/>
          <p:cNvSpPr txBox="1">
            <a:spLocks noGrp="1"/>
          </p:cNvSpPr>
          <p:nvPr>
            <p:ph type="sldNum" idx="12"/>
          </p:nvPr>
        </p:nvSpPr>
        <p:spPr>
          <a:xfrm>
            <a:off x="5622804" y="6456613"/>
            <a:ext cx="4301543" cy="339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250" tIns="47625" rIns="95250" bIns="476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76</a:t>
            </a:fld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Google Shape;1312;p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97163" y="509588"/>
            <a:ext cx="4532312" cy="25495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13" name="Google Shape;1313;p77:notes"/>
          <p:cNvSpPr txBox="1">
            <a:spLocks noGrp="1"/>
          </p:cNvSpPr>
          <p:nvPr>
            <p:ph type="body" idx="1"/>
          </p:nvPr>
        </p:nvSpPr>
        <p:spPr>
          <a:xfrm>
            <a:off x="992664" y="3228897"/>
            <a:ext cx="7941310" cy="3058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250" tIns="47625" rIns="95250" bIns="476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4" name="Google Shape;1314;p77:notes"/>
          <p:cNvSpPr txBox="1">
            <a:spLocks noGrp="1"/>
          </p:cNvSpPr>
          <p:nvPr>
            <p:ph type="sldNum" idx="12"/>
          </p:nvPr>
        </p:nvSpPr>
        <p:spPr>
          <a:xfrm>
            <a:off x="5622804" y="6456613"/>
            <a:ext cx="4301543" cy="339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250" tIns="47625" rIns="95250" bIns="476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77</a:t>
            </a:fld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2" name="Google Shape;1342;p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97163" y="509588"/>
            <a:ext cx="4532312" cy="25495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43" name="Google Shape;1343;p78:notes"/>
          <p:cNvSpPr txBox="1">
            <a:spLocks noGrp="1"/>
          </p:cNvSpPr>
          <p:nvPr>
            <p:ph type="body" idx="1"/>
          </p:nvPr>
        </p:nvSpPr>
        <p:spPr>
          <a:xfrm>
            <a:off x="992664" y="3228897"/>
            <a:ext cx="7941310" cy="3058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250" tIns="47625" rIns="95250" bIns="476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4" name="Google Shape;1344;p78:notes"/>
          <p:cNvSpPr txBox="1">
            <a:spLocks noGrp="1"/>
          </p:cNvSpPr>
          <p:nvPr>
            <p:ph type="sldNum" idx="12"/>
          </p:nvPr>
        </p:nvSpPr>
        <p:spPr>
          <a:xfrm>
            <a:off x="5622804" y="6456613"/>
            <a:ext cx="4301543" cy="339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250" tIns="47625" rIns="95250" bIns="476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78</a:t>
            </a:fld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1" name="Google Shape;1371;p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97163" y="509588"/>
            <a:ext cx="4532312" cy="25495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72" name="Google Shape;1372;p79:notes"/>
          <p:cNvSpPr txBox="1">
            <a:spLocks noGrp="1"/>
          </p:cNvSpPr>
          <p:nvPr>
            <p:ph type="body" idx="1"/>
          </p:nvPr>
        </p:nvSpPr>
        <p:spPr>
          <a:xfrm>
            <a:off x="992664" y="3228897"/>
            <a:ext cx="7941310" cy="3058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250" tIns="47625" rIns="95250" bIns="476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3" name="Google Shape;1373;p79:notes"/>
          <p:cNvSpPr txBox="1">
            <a:spLocks noGrp="1"/>
          </p:cNvSpPr>
          <p:nvPr>
            <p:ph type="sldNum" idx="12"/>
          </p:nvPr>
        </p:nvSpPr>
        <p:spPr>
          <a:xfrm>
            <a:off x="5622804" y="6456613"/>
            <a:ext cx="4301543" cy="339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250" tIns="47625" rIns="95250" bIns="476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79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97163" y="509588"/>
            <a:ext cx="4532312" cy="25495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3" name="Google Shape;143;p8:notes"/>
          <p:cNvSpPr txBox="1">
            <a:spLocks noGrp="1"/>
          </p:cNvSpPr>
          <p:nvPr>
            <p:ph type="body" idx="1"/>
          </p:nvPr>
        </p:nvSpPr>
        <p:spPr>
          <a:xfrm>
            <a:off x="992664" y="3228897"/>
            <a:ext cx="7941310" cy="3058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250" tIns="47625" rIns="95250" bIns="476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8:notes"/>
          <p:cNvSpPr txBox="1">
            <a:spLocks noGrp="1"/>
          </p:cNvSpPr>
          <p:nvPr>
            <p:ph type="sldNum" idx="12"/>
          </p:nvPr>
        </p:nvSpPr>
        <p:spPr>
          <a:xfrm>
            <a:off x="5622804" y="6456613"/>
            <a:ext cx="4301543" cy="339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250" tIns="47625" rIns="95250" bIns="476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5" name="Google Shape;1385;p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97163" y="509588"/>
            <a:ext cx="4532312" cy="25495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86" name="Google Shape;1386;p80:notes"/>
          <p:cNvSpPr txBox="1">
            <a:spLocks noGrp="1"/>
          </p:cNvSpPr>
          <p:nvPr>
            <p:ph type="body" idx="1"/>
          </p:nvPr>
        </p:nvSpPr>
        <p:spPr>
          <a:xfrm>
            <a:off x="992664" y="3228897"/>
            <a:ext cx="7941310" cy="3058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250" tIns="47625" rIns="95250" bIns="476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7" name="Google Shape;1387;p80:notes"/>
          <p:cNvSpPr txBox="1">
            <a:spLocks noGrp="1"/>
          </p:cNvSpPr>
          <p:nvPr>
            <p:ph type="sldNum" idx="12"/>
          </p:nvPr>
        </p:nvSpPr>
        <p:spPr>
          <a:xfrm>
            <a:off x="5622804" y="6456613"/>
            <a:ext cx="4301543" cy="339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250" tIns="47625" rIns="95250" bIns="476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80</a:t>
            </a:fld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3" name="Google Shape;1403;p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97163" y="509588"/>
            <a:ext cx="4532312" cy="25495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04" name="Google Shape;1404;p81:notes"/>
          <p:cNvSpPr txBox="1">
            <a:spLocks noGrp="1"/>
          </p:cNvSpPr>
          <p:nvPr>
            <p:ph type="body" idx="1"/>
          </p:nvPr>
        </p:nvSpPr>
        <p:spPr>
          <a:xfrm>
            <a:off x="992664" y="3228897"/>
            <a:ext cx="7941310" cy="3058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250" tIns="47625" rIns="95250" bIns="476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5" name="Google Shape;1405;p81:notes"/>
          <p:cNvSpPr txBox="1">
            <a:spLocks noGrp="1"/>
          </p:cNvSpPr>
          <p:nvPr>
            <p:ph type="sldNum" idx="12"/>
          </p:nvPr>
        </p:nvSpPr>
        <p:spPr>
          <a:xfrm>
            <a:off x="5622804" y="6456613"/>
            <a:ext cx="4301543" cy="339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250" tIns="47625" rIns="95250" bIns="476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81</a:t>
            </a:fld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4" name="Google Shape;1594;p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97163" y="509588"/>
            <a:ext cx="4532312" cy="25495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95" name="Google Shape;1595;p82:notes"/>
          <p:cNvSpPr txBox="1">
            <a:spLocks noGrp="1"/>
          </p:cNvSpPr>
          <p:nvPr>
            <p:ph type="body" idx="1"/>
          </p:nvPr>
        </p:nvSpPr>
        <p:spPr>
          <a:xfrm>
            <a:off x="992664" y="3228897"/>
            <a:ext cx="7941310" cy="3058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250" tIns="47625" rIns="95250" bIns="476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6" name="Google Shape;1596;p82:notes"/>
          <p:cNvSpPr txBox="1">
            <a:spLocks noGrp="1"/>
          </p:cNvSpPr>
          <p:nvPr>
            <p:ph type="sldNum" idx="12"/>
          </p:nvPr>
        </p:nvSpPr>
        <p:spPr>
          <a:xfrm>
            <a:off x="5622804" y="6456613"/>
            <a:ext cx="4301543" cy="339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250" tIns="47625" rIns="95250" bIns="476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82</a:t>
            </a:fld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3" name="Google Shape;1603;p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97163" y="509588"/>
            <a:ext cx="4532312" cy="25495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04" name="Google Shape;1604;p83:notes"/>
          <p:cNvSpPr txBox="1">
            <a:spLocks noGrp="1"/>
          </p:cNvSpPr>
          <p:nvPr>
            <p:ph type="body" idx="1"/>
          </p:nvPr>
        </p:nvSpPr>
        <p:spPr>
          <a:xfrm>
            <a:off x="992664" y="3228897"/>
            <a:ext cx="7941310" cy="3058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250" tIns="47625" rIns="95250" bIns="476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5" name="Google Shape;1605;p83:notes"/>
          <p:cNvSpPr txBox="1">
            <a:spLocks noGrp="1"/>
          </p:cNvSpPr>
          <p:nvPr>
            <p:ph type="sldNum" idx="12"/>
          </p:nvPr>
        </p:nvSpPr>
        <p:spPr>
          <a:xfrm>
            <a:off x="5622804" y="6456613"/>
            <a:ext cx="4301543" cy="339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250" tIns="47625" rIns="95250" bIns="476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83</a:t>
            </a:fld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" name="Google Shape;1617;p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97163" y="509588"/>
            <a:ext cx="4532312" cy="25495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18" name="Google Shape;1618;p84:notes"/>
          <p:cNvSpPr txBox="1">
            <a:spLocks noGrp="1"/>
          </p:cNvSpPr>
          <p:nvPr>
            <p:ph type="body" idx="1"/>
          </p:nvPr>
        </p:nvSpPr>
        <p:spPr>
          <a:xfrm>
            <a:off x="992664" y="3228897"/>
            <a:ext cx="7941310" cy="3058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250" tIns="47625" rIns="95250" bIns="476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9" name="Google Shape;1619;p84:notes"/>
          <p:cNvSpPr txBox="1">
            <a:spLocks noGrp="1"/>
          </p:cNvSpPr>
          <p:nvPr>
            <p:ph type="sldNum" idx="12"/>
          </p:nvPr>
        </p:nvSpPr>
        <p:spPr>
          <a:xfrm>
            <a:off x="5622804" y="6456613"/>
            <a:ext cx="4301543" cy="339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250" tIns="47625" rIns="95250" bIns="476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84</a:t>
            </a:fld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97163" y="509588"/>
            <a:ext cx="4532312" cy="25495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37" name="Google Shape;1737;p85:notes"/>
          <p:cNvSpPr txBox="1">
            <a:spLocks noGrp="1"/>
          </p:cNvSpPr>
          <p:nvPr>
            <p:ph type="body" idx="1"/>
          </p:nvPr>
        </p:nvSpPr>
        <p:spPr>
          <a:xfrm>
            <a:off x="992664" y="3228897"/>
            <a:ext cx="7941310" cy="3058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250" tIns="47625" rIns="95250" bIns="476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8" name="Google Shape;1738;p85:notes"/>
          <p:cNvSpPr txBox="1">
            <a:spLocks noGrp="1"/>
          </p:cNvSpPr>
          <p:nvPr>
            <p:ph type="sldNum" idx="12"/>
          </p:nvPr>
        </p:nvSpPr>
        <p:spPr>
          <a:xfrm>
            <a:off x="5622804" y="6456613"/>
            <a:ext cx="4301543" cy="339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250" tIns="47625" rIns="95250" bIns="476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85</a:t>
            </a:fld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97163" y="509588"/>
            <a:ext cx="4532312" cy="25495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73" name="Google Shape;1873;p86:notes"/>
          <p:cNvSpPr txBox="1">
            <a:spLocks noGrp="1"/>
          </p:cNvSpPr>
          <p:nvPr>
            <p:ph type="body" idx="1"/>
          </p:nvPr>
        </p:nvSpPr>
        <p:spPr>
          <a:xfrm>
            <a:off x="992664" y="3228897"/>
            <a:ext cx="7941310" cy="3058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250" tIns="47625" rIns="95250" bIns="476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4" name="Google Shape;1874;p86:notes"/>
          <p:cNvSpPr txBox="1">
            <a:spLocks noGrp="1"/>
          </p:cNvSpPr>
          <p:nvPr>
            <p:ph type="sldNum" idx="12"/>
          </p:nvPr>
        </p:nvSpPr>
        <p:spPr>
          <a:xfrm>
            <a:off x="5622804" y="6456613"/>
            <a:ext cx="4301543" cy="339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250" tIns="47625" rIns="95250" bIns="476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86</a:t>
            </a:fld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1" name="Google Shape;1891;p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97163" y="509588"/>
            <a:ext cx="4532312" cy="25495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92" name="Google Shape;1892;p87:notes"/>
          <p:cNvSpPr txBox="1">
            <a:spLocks noGrp="1"/>
          </p:cNvSpPr>
          <p:nvPr>
            <p:ph type="body" idx="1"/>
          </p:nvPr>
        </p:nvSpPr>
        <p:spPr>
          <a:xfrm>
            <a:off x="992664" y="3228897"/>
            <a:ext cx="7941310" cy="3058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250" tIns="47625" rIns="95250" bIns="476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3" name="Google Shape;1893;p87:notes"/>
          <p:cNvSpPr txBox="1">
            <a:spLocks noGrp="1"/>
          </p:cNvSpPr>
          <p:nvPr>
            <p:ph type="sldNum" idx="12"/>
          </p:nvPr>
        </p:nvSpPr>
        <p:spPr>
          <a:xfrm>
            <a:off x="5622804" y="6456613"/>
            <a:ext cx="4301543" cy="339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250" tIns="47625" rIns="95250" bIns="476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87</a:t>
            </a:fld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2" name="Google Shape;1932;p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97163" y="509588"/>
            <a:ext cx="4532312" cy="25495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33" name="Google Shape;1933;p88:notes"/>
          <p:cNvSpPr txBox="1">
            <a:spLocks noGrp="1"/>
          </p:cNvSpPr>
          <p:nvPr>
            <p:ph type="body" idx="1"/>
          </p:nvPr>
        </p:nvSpPr>
        <p:spPr>
          <a:xfrm>
            <a:off x="992664" y="3228897"/>
            <a:ext cx="7941310" cy="3058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250" tIns="47625" rIns="95250" bIns="476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4" name="Google Shape;1934;p88:notes"/>
          <p:cNvSpPr txBox="1">
            <a:spLocks noGrp="1"/>
          </p:cNvSpPr>
          <p:nvPr>
            <p:ph type="sldNum" idx="12"/>
          </p:nvPr>
        </p:nvSpPr>
        <p:spPr>
          <a:xfrm>
            <a:off x="5622804" y="6456613"/>
            <a:ext cx="4301543" cy="339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250" tIns="47625" rIns="95250" bIns="476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88</a:t>
            </a:fld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1" name="Google Shape;1941;p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97163" y="509588"/>
            <a:ext cx="4532312" cy="25495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42" name="Google Shape;1942;p89:notes"/>
          <p:cNvSpPr txBox="1">
            <a:spLocks noGrp="1"/>
          </p:cNvSpPr>
          <p:nvPr>
            <p:ph type="body" idx="1"/>
          </p:nvPr>
        </p:nvSpPr>
        <p:spPr>
          <a:xfrm>
            <a:off x="992664" y="3228897"/>
            <a:ext cx="7941310" cy="3058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250" tIns="47625" rIns="95250" bIns="476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3" name="Google Shape;1943;p89:notes"/>
          <p:cNvSpPr txBox="1">
            <a:spLocks noGrp="1"/>
          </p:cNvSpPr>
          <p:nvPr>
            <p:ph type="sldNum" idx="12"/>
          </p:nvPr>
        </p:nvSpPr>
        <p:spPr>
          <a:xfrm>
            <a:off x="5622804" y="6456613"/>
            <a:ext cx="4301543" cy="339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250" tIns="47625" rIns="95250" bIns="476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89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97163" y="509588"/>
            <a:ext cx="4532312" cy="25495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3" name="Google Shape;153;p9:notes"/>
          <p:cNvSpPr txBox="1">
            <a:spLocks noGrp="1"/>
          </p:cNvSpPr>
          <p:nvPr>
            <p:ph type="body" idx="1"/>
          </p:nvPr>
        </p:nvSpPr>
        <p:spPr>
          <a:xfrm>
            <a:off x="992664" y="3228897"/>
            <a:ext cx="7941310" cy="3058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250" tIns="47625" rIns="95250" bIns="476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9:notes"/>
          <p:cNvSpPr txBox="1">
            <a:spLocks noGrp="1"/>
          </p:cNvSpPr>
          <p:nvPr>
            <p:ph type="sldNum" idx="12"/>
          </p:nvPr>
        </p:nvSpPr>
        <p:spPr>
          <a:xfrm>
            <a:off x="5622804" y="6456613"/>
            <a:ext cx="4301543" cy="339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250" tIns="47625" rIns="95250" bIns="476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91"/>
          <p:cNvSpPr txBox="1">
            <a:spLocks noGrp="1"/>
          </p:cNvSpPr>
          <p:nvPr>
            <p:ph type="ctrTitle"/>
          </p:nvPr>
        </p:nvSpPr>
        <p:spPr>
          <a:xfrm>
            <a:off x="914400" y="2130432"/>
            <a:ext cx="103632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91"/>
          <p:cNvSpPr txBox="1"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00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00"/>
          <p:cNvSpPr txBox="1">
            <a:spLocks noGrp="1"/>
          </p:cNvSpPr>
          <p:nvPr>
            <p:ph type="body" idx="1"/>
          </p:nvPr>
        </p:nvSpPr>
        <p:spPr>
          <a:xfrm rot="5400000">
            <a:off x="3833019" y="-1623212"/>
            <a:ext cx="4525963" cy="109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5" name="Google Shape;65;p100"/>
          <p:cNvSpPr txBox="1">
            <a:spLocks noGrp="1"/>
          </p:cNvSpPr>
          <p:nvPr>
            <p:ph type="dt" idx="10"/>
          </p:nvPr>
        </p:nvSpPr>
        <p:spPr>
          <a:xfrm>
            <a:off x="609600" y="6356357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66" name="Google Shape;66;p100"/>
          <p:cNvSpPr txBox="1">
            <a:spLocks noGrp="1"/>
          </p:cNvSpPr>
          <p:nvPr>
            <p:ph type="ftr" idx="11"/>
          </p:nvPr>
        </p:nvSpPr>
        <p:spPr>
          <a:xfrm>
            <a:off x="4165600" y="6356357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67" name="Google Shape;67;p100"/>
          <p:cNvSpPr txBox="1">
            <a:spLocks noGrp="1"/>
          </p:cNvSpPr>
          <p:nvPr>
            <p:ph type="sldNum" idx="12"/>
          </p:nvPr>
        </p:nvSpPr>
        <p:spPr>
          <a:xfrm>
            <a:off x="8737600" y="6356357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01"/>
          <p:cNvSpPr txBox="1">
            <a:spLocks noGrp="1"/>
          </p:cNvSpPr>
          <p:nvPr>
            <p:ph type="title"/>
          </p:nvPr>
        </p:nvSpPr>
        <p:spPr>
          <a:xfrm rot="5400000">
            <a:off x="7285037" y="1828808"/>
            <a:ext cx="5851525" cy="27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01"/>
          <p:cNvSpPr txBox="1">
            <a:spLocks noGrp="1"/>
          </p:cNvSpPr>
          <p:nvPr>
            <p:ph type="body" idx="1"/>
          </p:nvPr>
        </p:nvSpPr>
        <p:spPr>
          <a:xfrm rot="5400000">
            <a:off x="1697037" y="-812793"/>
            <a:ext cx="5851525" cy="80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01"/>
          <p:cNvSpPr txBox="1">
            <a:spLocks noGrp="1"/>
          </p:cNvSpPr>
          <p:nvPr>
            <p:ph type="dt" idx="10"/>
          </p:nvPr>
        </p:nvSpPr>
        <p:spPr>
          <a:xfrm>
            <a:off x="609600" y="6356357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72" name="Google Shape;72;p101"/>
          <p:cNvSpPr txBox="1">
            <a:spLocks noGrp="1"/>
          </p:cNvSpPr>
          <p:nvPr>
            <p:ph type="ftr" idx="11"/>
          </p:nvPr>
        </p:nvSpPr>
        <p:spPr>
          <a:xfrm>
            <a:off x="4165600" y="6356357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73" name="Google Shape;73;p101"/>
          <p:cNvSpPr txBox="1">
            <a:spLocks noGrp="1"/>
          </p:cNvSpPr>
          <p:nvPr>
            <p:ph type="sldNum" idx="12"/>
          </p:nvPr>
        </p:nvSpPr>
        <p:spPr>
          <a:xfrm>
            <a:off x="8737600" y="6356357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>
  <p:cSld name="제목 및 내용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92"/>
          <p:cNvSpPr txBox="1"/>
          <p:nvPr/>
        </p:nvSpPr>
        <p:spPr>
          <a:xfrm>
            <a:off x="0" y="0"/>
            <a:ext cx="12192000" cy="900000"/>
          </a:xfrm>
          <a:prstGeom prst="rect">
            <a:avLst/>
          </a:prstGeom>
          <a:gradFill>
            <a:gsLst>
              <a:gs pos="0">
                <a:srgbClr val="002856"/>
              </a:gs>
              <a:gs pos="49000">
                <a:srgbClr val="002856"/>
              </a:gs>
              <a:gs pos="85000">
                <a:srgbClr val="1CCFC9"/>
              </a:gs>
              <a:gs pos="100000">
                <a:srgbClr val="1CCFC9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" name="Google Shape;17;p92"/>
          <p:cNvSpPr txBox="1">
            <a:spLocks noGrp="1"/>
          </p:cNvSpPr>
          <p:nvPr>
            <p:ph type="body" idx="1"/>
          </p:nvPr>
        </p:nvSpPr>
        <p:spPr>
          <a:xfrm>
            <a:off x="609600" y="1124744"/>
            <a:ext cx="10972800" cy="51125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4330" algn="l">
              <a:lnSpc>
                <a:spcPct val="120000"/>
              </a:lnSpc>
              <a:spcBef>
                <a:spcPts val="360"/>
              </a:spcBef>
              <a:spcAft>
                <a:spcPts val="0"/>
              </a:spcAft>
              <a:buClr>
                <a:srgbClr val="11BFCB"/>
              </a:buClr>
              <a:buSzPts val="1980"/>
              <a:buFont typeface="Noto Sans Symbols"/>
              <a:buChar char="▪"/>
              <a:defRPr sz="1800" b="1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0360" algn="l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Clr>
                <a:srgbClr val="0F243E"/>
              </a:buClr>
              <a:buSzPts val="1760"/>
              <a:buFont typeface="Arial"/>
              <a:buChar char="•"/>
              <a:defRPr sz="1600" b="1"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26389" algn="l">
              <a:lnSpc>
                <a:spcPct val="12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540"/>
              <a:buFont typeface="Arial"/>
              <a:buChar char="-"/>
              <a:defRPr sz="1400" b="1"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04800" algn="l">
              <a:lnSpc>
                <a:spcPct val="12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 b="1"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lvl="4" indent="-304800" algn="l">
              <a:lnSpc>
                <a:spcPct val="12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»"/>
              <a:defRPr sz="1200" b="1"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" name="Google Shape;18;p92"/>
          <p:cNvSpPr txBox="1">
            <a:spLocks noGrp="1"/>
          </p:cNvSpPr>
          <p:nvPr>
            <p:ph type="sldNum" idx="12"/>
          </p:nvPr>
        </p:nvSpPr>
        <p:spPr>
          <a:xfrm>
            <a:off x="9233254" y="6492880"/>
            <a:ext cx="26510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9" name="Google Shape;19;p92"/>
          <p:cNvSpPr txBox="1">
            <a:spLocks noGrp="1"/>
          </p:cNvSpPr>
          <p:nvPr>
            <p:ph type="title"/>
          </p:nvPr>
        </p:nvSpPr>
        <p:spPr>
          <a:xfrm>
            <a:off x="609600" y="0"/>
            <a:ext cx="10972800" cy="9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  <a:defRPr sz="32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93"/>
          <p:cNvSpPr txBox="1">
            <a:spLocks noGrp="1"/>
          </p:cNvSpPr>
          <p:nvPr>
            <p:ph type="title"/>
          </p:nvPr>
        </p:nvSpPr>
        <p:spPr>
          <a:xfrm>
            <a:off x="963084" y="4406907"/>
            <a:ext cx="103632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algun Gothic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93"/>
          <p:cNvSpPr txBox="1"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94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94"/>
          <p:cNvSpPr txBox="1">
            <a:spLocks noGrp="1"/>
          </p:cNvSpPr>
          <p:nvPr>
            <p:ph type="body" idx="1"/>
          </p:nvPr>
        </p:nvSpPr>
        <p:spPr>
          <a:xfrm>
            <a:off x="609600" y="1600206"/>
            <a:ext cx="5384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26" name="Google Shape;26;p94"/>
          <p:cNvSpPr txBox="1">
            <a:spLocks noGrp="1"/>
          </p:cNvSpPr>
          <p:nvPr>
            <p:ph type="body" idx="2"/>
          </p:nvPr>
        </p:nvSpPr>
        <p:spPr>
          <a:xfrm>
            <a:off x="6197600" y="1600206"/>
            <a:ext cx="5384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27" name="Google Shape;27;p94"/>
          <p:cNvSpPr txBox="1">
            <a:spLocks noGrp="1"/>
          </p:cNvSpPr>
          <p:nvPr>
            <p:ph type="dt" idx="10"/>
          </p:nvPr>
        </p:nvSpPr>
        <p:spPr>
          <a:xfrm>
            <a:off x="609600" y="6356357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28" name="Google Shape;28;p94"/>
          <p:cNvSpPr txBox="1">
            <a:spLocks noGrp="1"/>
          </p:cNvSpPr>
          <p:nvPr>
            <p:ph type="ftr" idx="11"/>
          </p:nvPr>
        </p:nvSpPr>
        <p:spPr>
          <a:xfrm>
            <a:off x="4165600" y="6356357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29" name="Google Shape;29;p94"/>
          <p:cNvSpPr txBox="1">
            <a:spLocks noGrp="1"/>
          </p:cNvSpPr>
          <p:nvPr>
            <p:ph type="sldNum" idx="12"/>
          </p:nvPr>
        </p:nvSpPr>
        <p:spPr>
          <a:xfrm>
            <a:off x="8737600" y="6356357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95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95"/>
          <p:cNvSpPr txBox="1"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3" name="Google Shape;33;p95"/>
          <p:cNvSpPr txBox="1">
            <a:spLocks noGrp="1"/>
          </p:cNvSpPr>
          <p:nvPr>
            <p:ph type="body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34" name="Google Shape;34;p95"/>
          <p:cNvSpPr txBox="1">
            <a:spLocks noGrp="1"/>
          </p:cNvSpPr>
          <p:nvPr>
            <p:ph type="body" idx="3"/>
          </p:nvPr>
        </p:nvSpPr>
        <p:spPr>
          <a:xfrm>
            <a:off x="6193372" y="1535113"/>
            <a:ext cx="5389033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5" name="Google Shape;35;p95"/>
          <p:cNvSpPr txBox="1">
            <a:spLocks noGrp="1"/>
          </p:cNvSpPr>
          <p:nvPr>
            <p:ph type="body" idx="4"/>
          </p:nvPr>
        </p:nvSpPr>
        <p:spPr>
          <a:xfrm>
            <a:off x="6193372" y="2174875"/>
            <a:ext cx="5389033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36" name="Google Shape;36;p95"/>
          <p:cNvSpPr txBox="1">
            <a:spLocks noGrp="1"/>
          </p:cNvSpPr>
          <p:nvPr>
            <p:ph type="dt" idx="10"/>
          </p:nvPr>
        </p:nvSpPr>
        <p:spPr>
          <a:xfrm>
            <a:off x="609600" y="6356357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37" name="Google Shape;37;p95"/>
          <p:cNvSpPr txBox="1">
            <a:spLocks noGrp="1"/>
          </p:cNvSpPr>
          <p:nvPr>
            <p:ph type="ftr" idx="11"/>
          </p:nvPr>
        </p:nvSpPr>
        <p:spPr>
          <a:xfrm>
            <a:off x="4165600" y="6356357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38" name="Google Shape;38;p95"/>
          <p:cNvSpPr txBox="1">
            <a:spLocks noGrp="1"/>
          </p:cNvSpPr>
          <p:nvPr>
            <p:ph type="sldNum" idx="12"/>
          </p:nvPr>
        </p:nvSpPr>
        <p:spPr>
          <a:xfrm>
            <a:off x="8737600" y="6356357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6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96"/>
          <p:cNvSpPr txBox="1">
            <a:spLocks noGrp="1"/>
          </p:cNvSpPr>
          <p:nvPr>
            <p:ph type="dt" idx="10"/>
          </p:nvPr>
        </p:nvSpPr>
        <p:spPr>
          <a:xfrm>
            <a:off x="609600" y="6356357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42" name="Google Shape;42;p96"/>
          <p:cNvSpPr txBox="1">
            <a:spLocks noGrp="1"/>
          </p:cNvSpPr>
          <p:nvPr>
            <p:ph type="ftr" idx="11"/>
          </p:nvPr>
        </p:nvSpPr>
        <p:spPr>
          <a:xfrm>
            <a:off x="4165600" y="6356357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43" name="Google Shape;43;p96"/>
          <p:cNvSpPr txBox="1">
            <a:spLocks noGrp="1"/>
          </p:cNvSpPr>
          <p:nvPr>
            <p:ph type="sldNum" idx="12"/>
          </p:nvPr>
        </p:nvSpPr>
        <p:spPr>
          <a:xfrm>
            <a:off x="8737600" y="6356357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7"/>
          <p:cNvSpPr txBox="1">
            <a:spLocks noGrp="1"/>
          </p:cNvSpPr>
          <p:nvPr>
            <p:ph type="dt" idx="10"/>
          </p:nvPr>
        </p:nvSpPr>
        <p:spPr>
          <a:xfrm>
            <a:off x="609600" y="6356357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46" name="Google Shape;46;p97"/>
          <p:cNvSpPr txBox="1">
            <a:spLocks noGrp="1"/>
          </p:cNvSpPr>
          <p:nvPr>
            <p:ph type="ftr" idx="11"/>
          </p:nvPr>
        </p:nvSpPr>
        <p:spPr>
          <a:xfrm>
            <a:off x="4165600" y="6356357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47" name="Google Shape;47;p97"/>
          <p:cNvSpPr txBox="1">
            <a:spLocks noGrp="1"/>
          </p:cNvSpPr>
          <p:nvPr>
            <p:ph type="sldNum" idx="12"/>
          </p:nvPr>
        </p:nvSpPr>
        <p:spPr>
          <a:xfrm>
            <a:off x="8737600" y="6356357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8"/>
          <p:cNvSpPr txBox="1">
            <a:spLocks noGrp="1"/>
          </p:cNvSpPr>
          <p:nvPr>
            <p:ph type="title"/>
          </p:nvPr>
        </p:nvSpPr>
        <p:spPr>
          <a:xfrm>
            <a:off x="609603" y="273050"/>
            <a:ext cx="4011084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98"/>
          <p:cNvSpPr txBox="1">
            <a:spLocks noGrp="1"/>
          </p:cNvSpPr>
          <p:nvPr>
            <p:ph type="body" idx="1"/>
          </p:nvPr>
        </p:nvSpPr>
        <p:spPr>
          <a:xfrm>
            <a:off x="4766733" y="273057"/>
            <a:ext cx="6815667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1" name="Google Shape;51;p98"/>
          <p:cNvSpPr txBox="1">
            <a:spLocks noGrp="1"/>
          </p:cNvSpPr>
          <p:nvPr>
            <p:ph type="body" idx="2"/>
          </p:nvPr>
        </p:nvSpPr>
        <p:spPr>
          <a:xfrm>
            <a:off x="609603" y="1435103"/>
            <a:ext cx="4011084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2" name="Google Shape;52;p98"/>
          <p:cNvSpPr txBox="1">
            <a:spLocks noGrp="1"/>
          </p:cNvSpPr>
          <p:nvPr>
            <p:ph type="dt" idx="10"/>
          </p:nvPr>
        </p:nvSpPr>
        <p:spPr>
          <a:xfrm>
            <a:off x="609600" y="6356357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3" name="Google Shape;53;p98"/>
          <p:cNvSpPr txBox="1">
            <a:spLocks noGrp="1"/>
          </p:cNvSpPr>
          <p:nvPr>
            <p:ph type="ftr" idx="11"/>
          </p:nvPr>
        </p:nvSpPr>
        <p:spPr>
          <a:xfrm>
            <a:off x="4165600" y="6356357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4" name="Google Shape;54;p98"/>
          <p:cNvSpPr txBox="1">
            <a:spLocks noGrp="1"/>
          </p:cNvSpPr>
          <p:nvPr>
            <p:ph type="sldNum" idx="12"/>
          </p:nvPr>
        </p:nvSpPr>
        <p:spPr>
          <a:xfrm>
            <a:off x="8737600" y="6356357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99"/>
          <p:cNvSpPr txBox="1"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99"/>
          <p:cNvSpPr>
            <a:spLocks noGrp="1"/>
          </p:cNvSpPr>
          <p:nvPr>
            <p:ph type="pic" idx="2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8" name="Google Shape;58;p99"/>
          <p:cNvSpPr txBox="1">
            <a:spLocks noGrp="1"/>
          </p:cNvSpPr>
          <p:nvPr>
            <p:ph type="body" idx="1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9" name="Google Shape;59;p99"/>
          <p:cNvSpPr txBox="1">
            <a:spLocks noGrp="1"/>
          </p:cNvSpPr>
          <p:nvPr>
            <p:ph type="dt" idx="10"/>
          </p:nvPr>
        </p:nvSpPr>
        <p:spPr>
          <a:xfrm>
            <a:off x="609600" y="6356357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60" name="Google Shape;60;p99"/>
          <p:cNvSpPr txBox="1">
            <a:spLocks noGrp="1"/>
          </p:cNvSpPr>
          <p:nvPr>
            <p:ph type="ftr" idx="11"/>
          </p:nvPr>
        </p:nvSpPr>
        <p:spPr>
          <a:xfrm>
            <a:off x="4165600" y="6356357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61" name="Google Shape;61;p99"/>
          <p:cNvSpPr txBox="1">
            <a:spLocks noGrp="1"/>
          </p:cNvSpPr>
          <p:nvPr>
            <p:ph type="sldNum" idx="12"/>
          </p:nvPr>
        </p:nvSpPr>
        <p:spPr>
          <a:xfrm>
            <a:off x="8737600" y="6356357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90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90"/>
          <p:cNvSpPr txBox="1">
            <a:spLocks noGrp="1"/>
          </p:cNvSpPr>
          <p:nvPr>
            <p:ph type="body" idx="1"/>
          </p:nvPr>
        </p:nvSpPr>
        <p:spPr>
          <a:xfrm>
            <a:off x="609600" y="1600206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dm.unist.ac.kr/" TargetMode="Externa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gi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gi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6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gi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image" Target="../media/image93.png"/><Relationship Id="rId7" Type="http://schemas.openxmlformats.org/officeDocument/2006/relationships/image" Target="../media/image97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Relationship Id="rId9" Type="http://schemas.openxmlformats.org/officeDocument/2006/relationships/image" Target="../media/image99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7" Type="http://schemas.openxmlformats.org/officeDocument/2006/relationships/image" Target="../media/image104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5" Type="http://schemas.openxmlformats.org/officeDocument/2006/relationships/image" Target="../media/image93.png"/><Relationship Id="rId4" Type="http://schemas.openxmlformats.org/officeDocument/2006/relationships/image" Target="../media/image109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3" Type="http://schemas.openxmlformats.org/officeDocument/2006/relationships/image" Target="../media/image120.png"/><Relationship Id="rId7" Type="http://schemas.openxmlformats.org/officeDocument/2006/relationships/image" Target="../media/image124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3.png"/><Relationship Id="rId5" Type="http://schemas.openxmlformats.org/officeDocument/2006/relationships/image" Target="../media/image122.png"/><Relationship Id="rId4" Type="http://schemas.openxmlformats.org/officeDocument/2006/relationships/image" Target="../media/image121.png"/><Relationship Id="rId9" Type="http://schemas.openxmlformats.org/officeDocument/2006/relationships/image" Target="../media/image126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7.png"/><Relationship Id="rId4" Type="http://schemas.openxmlformats.org/officeDocument/2006/relationships/image" Target="../media/image128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3" Type="http://schemas.openxmlformats.org/officeDocument/2006/relationships/image" Target="../media/image129.png"/><Relationship Id="rId7" Type="http://schemas.openxmlformats.org/officeDocument/2006/relationships/image" Target="../media/image133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2.png"/><Relationship Id="rId5" Type="http://schemas.openxmlformats.org/officeDocument/2006/relationships/image" Target="../media/image131.png"/><Relationship Id="rId4" Type="http://schemas.openxmlformats.org/officeDocument/2006/relationships/image" Target="../media/image130.png"/><Relationship Id="rId9" Type="http://schemas.openxmlformats.org/officeDocument/2006/relationships/image" Target="../media/image13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8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2.png"/><Relationship Id="rId5" Type="http://schemas.openxmlformats.org/officeDocument/2006/relationships/image" Target="../media/image141.png"/><Relationship Id="rId4" Type="http://schemas.openxmlformats.org/officeDocument/2006/relationships/image" Target="../media/image140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5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7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png"/><Relationship Id="rId3" Type="http://schemas.openxmlformats.org/officeDocument/2006/relationships/image" Target="../media/image148.png"/><Relationship Id="rId7" Type="http://schemas.openxmlformats.org/officeDocument/2006/relationships/image" Target="../media/image152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1.png"/><Relationship Id="rId5" Type="http://schemas.openxmlformats.org/officeDocument/2006/relationships/image" Target="../media/image150.png"/><Relationship Id="rId4" Type="http://schemas.openxmlformats.org/officeDocument/2006/relationships/image" Target="../media/image149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png"/><Relationship Id="rId3" Type="http://schemas.openxmlformats.org/officeDocument/2006/relationships/image" Target="../media/image154.png"/><Relationship Id="rId7" Type="http://schemas.openxmlformats.org/officeDocument/2006/relationships/image" Target="../media/image158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7.png"/><Relationship Id="rId5" Type="http://schemas.openxmlformats.org/officeDocument/2006/relationships/image" Target="../media/image156.png"/><Relationship Id="rId4" Type="http://schemas.openxmlformats.org/officeDocument/2006/relationships/image" Target="../media/image155.png"/><Relationship Id="rId9" Type="http://schemas.openxmlformats.org/officeDocument/2006/relationships/image" Target="../media/image160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png"/><Relationship Id="rId3" Type="http://schemas.openxmlformats.org/officeDocument/2006/relationships/image" Target="../media/image154.png"/><Relationship Id="rId7" Type="http://schemas.openxmlformats.org/officeDocument/2006/relationships/image" Target="../media/image158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7.png"/><Relationship Id="rId5" Type="http://schemas.openxmlformats.org/officeDocument/2006/relationships/image" Target="../media/image156.png"/><Relationship Id="rId4" Type="http://schemas.openxmlformats.org/officeDocument/2006/relationships/image" Target="../media/image155.png"/><Relationship Id="rId9" Type="http://schemas.openxmlformats.org/officeDocument/2006/relationships/image" Target="../media/image161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3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9.png"/><Relationship Id="rId3" Type="http://schemas.openxmlformats.org/officeDocument/2006/relationships/image" Target="../media/image164.png"/><Relationship Id="rId7" Type="http://schemas.openxmlformats.org/officeDocument/2006/relationships/image" Target="../media/image168.png"/><Relationship Id="rId12" Type="http://schemas.openxmlformats.org/officeDocument/2006/relationships/image" Target="../media/image173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7.png"/><Relationship Id="rId11" Type="http://schemas.openxmlformats.org/officeDocument/2006/relationships/image" Target="../media/image172.png"/><Relationship Id="rId5" Type="http://schemas.openxmlformats.org/officeDocument/2006/relationships/image" Target="../media/image166.png"/><Relationship Id="rId10" Type="http://schemas.openxmlformats.org/officeDocument/2006/relationships/image" Target="../media/image171.png"/><Relationship Id="rId4" Type="http://schemas.openxmlformats.org/officeDocument/2006/relationships/image" Target="../media/image165.png"/><Relationship Id="rId9" Type="http://schemas.openxmlformats.org/officeDocument/2006/relationships/image" Target="../media/image170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7.png"/><Relationship Id="rId4" Type="http://schemas.openxmlformats.org/officeDocument/2006/relationships/image" Target="../media/image176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3.png"/><Relationship Id="rId3" Type="http://schemas.openxmlformats.org/officeDocument/2006/relationships/image" Target="../media/image178.png"/><Relationship Id="rId7" Type="http://schemas.openxmlformats.org/officeDocument/2006/relationships/image" Target="../media/image182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1.png"/><Relationship Id="rId5" Type="http://schemas.openxmlformats.org/officeDocument/2006/relationships/image" Target="../media/image180.png"/><Relationship Id="rId10" Type="http://schemas.openxmlformats.org/officeDocument/2006/relationships/image" Target="../media/image185.png"/><Relationship Id="rId4" Type="http://schemas.openxmlformats.org/officeDocument/2006/relationships/image" Target="../media/image179.png"/><Relationship Id="rId9" Type="http://schemas.openxmlformats.org/officeDocument/2006/relationships/image" Target="../media/image184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7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0.png"/><Relationship Id="rId4" Type="http://schemas.openxmlformats.org/officeDocument/2006/relationships/image" Target="../media/image189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2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gi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"/>
          <p:cNvSpPr txBox="1"/>
          <p:nvPr/>
        </p:nvSpPr>
        <p:spPr>
          <a:xfrm>
            <a:off x="0" y="764704"/>
            <a:ext cx="12192000" cy="2592288"/>
          </a:xfrm>
          <a:prstGeom prst="rect">
            <a:avLst/>
          </a:prstGeom>
          <a:gradFill>
            <a:gsLst>
              <a:gs pos="0">
                <a:srgbClr val="002856"/>
              </a:gs>
              <a:gs pos="49000">
                <a:srgbClr val="002856"/>
              </a:gs>
              <a:gs pos="85000">
                <a:srgbClr val="1CCFC9"/>
              </a:gs>
              <a:gs pos="100000">
                <a:srgbClr val="1CCFC9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코드 실습</a:t>
            </a:r>
            <a:endParaRPr/>
          </a:p>
        </p:txBody>
      </p:sp>
      <p:cxnSp>
        <p:nvCxnSpPr>
          <p:cNvPr id="80" name="Google Shape;80;p1"/>
          <p:cNvCxnSpPr/>
          <p:nvPr/>
        </p:nvCxnSpPr>
        <p:spPr>
          <a:xfrm>
            <a:off x="0" y="6321771"/>
            <a:ext cx="12192000" cy="0"/>
          </a:xfrm>
          <a:prstGeom prst="straightConnector1">
            <a:avLst/>
          </a:prstGeom>
          <a:noFill/>
          <a:ln w="9525" cap="flat" cmpd="sng">
            <a:solidFill>
              <a:srgbClr val="43C0C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81" name="Google Shape;81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2567" y="206146"/>
            <a:ext cx="1261432" cy="216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215954" y="6459872"/>
            <a:ext cx="1852072" cy="195791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"/>
          <p:cNvSpPr txBox="1"/>
          <p:nvPr/>
        </p:nvSpPr>
        <p:spPr>
          <a:xfrm>
            <a:off x="10188" y="6373100"/>
            <a:ext cx="17661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Data Mining Lab.</a:t>
            </a:r>
            <a:endParaRPr sz="18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84" name="Google Shape;84;p1"/>
          <p:cNvSpPr txBox="1">
            <a:spLocks noGrp="1"/>
          </p:cNvSpPr>
          <p:nvPr>
            <p:ph type="subTitle" idx="1"/>
          </p:nvPr>
        </p:nvSpPr>
        <p:spPr>
          <a:xfrm>
            <a:off x="2670933" y="4004245"/>
            <a:ext cx="6850133" cy="1912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김경빈, 이명훈</a:t>
            </a:r>
            <a:endParaRPr sz="24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</a:pPr>
            <a:endParaRPr sz="1800" b="1" i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rPr lang="en-US" sz="2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산업공학과, 인공지능대학원</a:t>
            </a:r>
            <a:endParaRPr sz="22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rPr lang="en-US" sz="2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데이터마이닝 연구실 (</a:t>
            </a:r>
            <a:r>
              <a:rPr lang="en-US" sz="2200" b="1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http://dm.unist.ac.kr</a:t>
            </a:r>
            <a:r>
              <a:rPr lang="en-US" sz="2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0"/>
          <p:cNvSpPr txBox="1">
            <a:spLocks noGrp="1"/>
          </p:cNvSpPr>
          <p:nvPr>
            <p:ph type="body" idx="1"/>
          </p:nvPr>
        </p:nvSpPr>
        <p:spPr>
          <a:xfrm>
            <a:off x="609600" y="1124744"/>
            <a:ext cx="10972800" cy="51125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760"/>
              <a:buNone/>
            </a:pPr>
            <a:endParaRPr sz="1600" b="0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SzPts val="1760"/>
              <a:buNone/>
            </a:pPr>
            <a:endParaRPr sz="1600" b="0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SzPts val="1760"/>
              <a:buNone/>
            </a:pPr>
            <a:endParaRPr sz="1600" b="0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SzPts val="1760"/>
              <a:buNone/>
            </a:pPr>
            <a:endParaRPr sz="1600" b="0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SzPts val="1760"/>
              <a:buNone/>
            </a:pPr>
            <a:endParaRPr sz="1600" b="0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SzPts val="1760"/>
              <a:buNone/>
            </a:pPr>
            <a:r>
              <a:rPr lang="en-US" sz="1600" b="0" dirty="0">
                <a:latin typeface="Malgun Gothic"/>
                <a:ea typeface="Malgun Gothic"/>
                <a:cs typeface="Malgun Gothic"/>
                <a:sym typeface="Malgun Gothic"/>
              </a:rPr>
              <a:t>    1) </a:t>
            </a:r>
            <a:r>
              <a:rPr lang="en-US" sz="1600" b="0" dirty="0">
                <a:latin typeface="Calibri"/>
                <a:ea typeface="Calibri"/>
                <a:cs typeface="Calibri"/>
                <a:sym typeface="Calibri"/>
              </a:rPr>
              <a:t>’Var55’ </a:t>
            </a:r>
            <a:r>
              <a:rPr lang="en-US" sz="1600" b="0" dirty="0" err="1">
                <a:latin typeface="Malgun Gothic"/>
                <a:ea typeface="Malgun Gothic"/>
                <a:cs typeface="Malgun Gothic"/>
                <a:sym typeface="Malgun Gothic"/>
              </a:rPr>
              <a:t>변수</a:t>
            </a:r>
            <a:r>
              <a:rPr lang="en-US" sz="1600" b="0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600" b="0" dirty="0" err="1">
                <a:latin typeface="Malgun Gothic"/>
                <a:ea typeface="Malgun Gothic"/>
                <a:cs typeface="Malgun Gothic"/>
                <a:sym typeface="Malgun Gothic"/>
              </a:rPr>
              <a:t>삭제</a:t>
            </a:r>
            <a:endParaRPr sz="1600" b="0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SzPts val="1760"/>
              <a:buNone/>
            </a:pPr>
            <a:br>
              <a:rPr lang="en-US" sz="1600" b="0" dirty="0">
                <a:latin typeface="Malgun Gothic"/>
                <a:ea typeface="Malgun Gothic"/>
                <a:cs typeface="Malgun Gothic"/>
                <a:sym typeface="Malgun Gothic"/>
              </a:rPr>
            </a:br>
            <a:endParaRPr sz="1600" b="0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SzPts val="1760"/>
              <a:buNone/>
            </a:pPr>
            <a:endParaRPr sz="1600" b="0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SzPts val="1760"/>
              <a:buNone/>
            </a:pPr>
            <a:r>
              <a:rPr lang="en-US" sz="1600" b="0" dirty="0">
                <a:latin typeface="Malgun Gothic"/>
                <a:ea typeface="Malgun Gothic"/>
                <a:cs typeface="Malgun Gothic"/>
                <a:sym typeface="Malgun Gothic"/>
              </a:rPr>
              <a:t>    2) </a:t>
            </a:r>
            <a:r>
              <a:rPr lang="en-US" sz="1600" b="0" dirty="0" err="1">
                <a:latin typeface="Malgun Gothic"/>
                <a:ea typeface="Malgun Gothic"/>
                <a:cs typeface="Malgun Gothic"/>
                <a:sym typeface="Malgun Gothic"/>
              </a:rPr>
              <a:t>결측치</a:t>
            </a:r>
            <a:r>
              <a:rPr lang="en-US" sz="1600" b="0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600" b="0" dirty="0" err="1">
                <a:latin typeface="Malgun Gothic"/>
                <a:ea typeface="Malgun Gothic"/>
                <a:cs typeface="Malgun Gothic"/>
                <a:sym typeface="Malgun Gothic"/>
              </a:rPr>
              <a:t>존재하는</a:t>
            </a:r>
            <a:r>
              <a:rPr lang="en-US" sz="1600" b="0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600" b="0" dirty="0" err="1">
                <a:latin typeface="Malgun Gothic"/>
                <a:ea typeface="Malgun Gothic"/>
                <a:cs typeface="Malgun Gothic"/>
                <a:sym typeface="Malgun Gothic"/>
              </a:rPr>
              <a:t>데이터</a:t>
            </a:r>
            <a:r>
              <a:rPr lang="en-US" sz="1600" b="0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600" b="0" dirty="0" err="1">
                <a:latin typeface="Malgun Gothic"/>
                <a:ea typeface="Malgun Gothic"/>
                <a:cs typeface="Malgun Gothic"/>
                <a:sym typeface="Malgun Gothic"/>
              </a:rPr>
              <a:t>삭제</a:t>
            </a:r>
            <a:endParaRPr sz="1600" b="0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891" lvl="0" indent="-231131" algn="l" rtl="0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SzPts val="1760"/>
              <a:buFont typeface="Noto Sans Symbols"/>
              <a:buNone/>
            </a:pPr>
            <a:endParaRPr sz="1600" b="0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891" lvl="0" indent="-231131" algn="l" rtl="0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SzPts val="1760"/>
              <a:buFont typeface="Noto Sans Symbols"/>
              <a:buNone/>
            </a:pPr>
            <a:endParaRPr sz="1600" b="0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891" lvl="0" indent="-231131" algn="l" rtl="0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SzPts val="1760"/>
              <a:buFont typeface="Noto Sans Symbols"/>
              <a:buNone/>
            </a:pPr>
            <a:endParaRPr sz="1600" b="0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SzPts val="1760"/>
              <a:buNone/>
            </a:pPr>
            <a:r>
              <a:rPr lang="en-US" sz="1600" b="0" dirty="0">
                <a:latin typeface="Malgun Gothic"/>
                <a:ea typeface="Malgun Gothic"/>
                <a:cs typeface="Malgun Gothic"/>
                <a:sym typeface="Malgun Gothic"/>
              </a:rPr>
              <a:t>    3) </a:t>
            </a:r>
            <a:r>
              <a:rPr lang="en-US" sz="1600" b="0" dirty="0" err="1">
                <a:latin typeface="Malgun Gothic"/>
                <a:ea typeface="Malgun Gothic"/>
                <a:cs typeface="Malgun Gothic"/>
                <a:sym typeface="Malgun Gothic"/>
              </a:rPr>
              <a:t>처리</a:t>
            </a:r>
            <a:r>
              <a:rPr lang="en-US" sz="1600" b="0" dirty="0">
                <a:latin typeface="Malgun Gothic"/>
                <a:ea typeface="Malgun Gothic"/>
                <a:cs typeface="Malgun Gothic"/>
                <a:sym typeface="Malgun Gothic"/>
              </a:rPr>
              <a:t> 후 </a:t>
            </a:r>
            <a:r>
              <a:rPr lang="en-US" sz="1600" b="0" dirty="0" err="1">
                <a:latin typeface="Malgun Gothic"/>
                <a:ea typeface="Malgun Gothic"/>
                <a:cs typeface="Malgun Gothic"/>
                <a:sym typeface="Malgun Gothic"/>
              </a:rPr>
              <a:t>데이터</a:t>
            </a:r>
            <a:r>
              <a:rPr lang="en-US" sz="1600" b="0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600" b="0" dirty="0" err="1">
                <a:latin typeface="Malgun Gothic"/>
                <a:ea typeface="Malgun Gothic"/>
                <a:cs typeface="Malgun Gothic"/>
                <a:sym typeface="Malgun Gothic"/>
              </a:rPr>
              <a:t>확인</a:t>
            </a:r>
            <a:r>
              <a:rPr lang="en-US" sz="1600" b="0" dirty="0">
                <a:latin typeface="Malgun Gothic"/>
                <a:ea typeface="Malgun Gothic"/>
                <a:cs typeface="Malgun Gothic"/>
                <a:sym typeface="Malgun Gothic"/>
              </a:rPr>
              <a:t>!</a:t>
            </a:r>
            <a:endParaRPr dirty="0"/>
          </a:p>
        </p:txBody>
      </p:sp>
      <p:sp>
        <p:nvSpPr>
          <p:cNvPr id="168" name="Google Shape;168;p10"/>
          <p:cNvSpPr txBox="1">
            <a:spLocks noGrp="1"/>
          </p:cNvSpPr>
          <p:nvPr>
            <p:ph type="sldNum" idx="12"/>
          </p:nvPr>
        </p:nvSpPr>
        <p:spPr>
          <a:xfrm>
            <a:off x="9233254" y="6492880"/>
            <a:ext cx="26510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  <p:sp>
        <p:nvSpPr>
          <p:cNvPr id="169" name="Google Shape;169;p10"/>
          <p:cNvSpPr txBox="1">
            <a:spLocks noGrp="1"/>
          </p:cNvSpPr>
          <p:nvPr>
            <p:ph type="title"/>
          </p:nvPr>
        </p:nvSpPr>
        <p:spPr>
          <a:xfrm>
            <a:off x="609600" y="0"/>
            <a:ext cx="10972800" cy="9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algun Gothic"/>
              <a:buNone/>
            </a:pP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파일 읽고 간단한 정리 &amp; 데이터 분포 살펴보기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70" name="Google Shape;170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54180" y="2761975"/>
            <a:ext cx="6513037" cy="53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354180" y="4097307"/>
            <a:ext cx="5939189" cy="533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1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354180" y="3217681"/>
            <a:ext cx="5858628" cy="4260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1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312920" y="5485921"/>
            <a:ext cx="7269480" cy="494669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10"/>
          <p:cNvSpPr txBox="1"/>
          <p:nvPr/>
        </p:nvSpPr>
        <p:spPr>
          <a:xfrm>
            <a:off x="609600" y="1248737"/>
            <a:ext cx="10083479" cy="11325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891" marR="0" lvl="0" indent="-342891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1BFCB"/>
              </a:buClr>
              <a:buSzPts val="1980"/>
              <a:buFont typeface="Noto Sans Symbols"/>
              <a:buChar char="▪"/>
            </a:pPr>
            <a:r>
              <a:rPr lang="en-US" sz="1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‘Var55’ </a:t>
            </a:r>
            <a:r>
              <a:rPr lang="en-US" altLang="ko-KR" sz="1800" b="1" dirty="0">
                <a:solidFill>
                  <a:schemeClr val="tx1"/>
                </a:solidFill>
                <a:latin typeface="Malgun Gothic"/>
                <a:ea typeface="Malgun Gothic"/>
                <a:cs typeface="Malgun Gothic"/>
                <a:sym typeface="Malgun Gothic"/>
              </a:rPr>
              <a:t>→</a:t>
            </a:r>
            <a:r>
              <a:rPr lang="en-US" sz="18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800" b="1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결측치</a:t>
            </a:r>
            <a:r>
              <a:rPr lang="en-US" sz="18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27266개</a:t>
            </a:r>
            <a:endParaRPr sz="18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891" marR="0" lvl="0" indent="-273041" algn="l" rtl="0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rgbClr val="11BFCB"/>
              </a:buClr>
              <a:buSzPts val="1100"/>
              <a:buFont typeface="Noto Sans Symbols"/>
              <a:buNone/>
            </a:pPr>
            <a:endParaRPr sz="10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42932" marR="0" lvl="1" indent="-285744" algn="l" rtl="0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Clr>
                <a:srgbClr val="0F243E"/>
              </a:buClr>
              <a:buSzPts val="1760"/>
              <a:buFont typeface="Arial"/>
              <a:buChar char="•"/>
            </a:pPr>
            <a:r>
              <a:rPr lang="en-US" sz="1600" b="1" i="0" u="none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외의</a:t>
            </a:r>
            <a:r>
              <a:rPr lang="en-US" sz="16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600" b="1" i="0" u="none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변수들은</a:t>
            </a:r>
            <a:r>
              <a:rPr lang="en-US" sz="16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1개 </a:t>
            </a:r>
            <a:r>
              <a:rPr lang="en-US" sz="1600" b="1" i="0" u="none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혹은</a:t>
            </a:r>
            <a:r>
              <a:rPr lang="en-US" sz="16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3개의 </a:t>
            </a:r>
            <a:r>
              <a:rPr lang="en-US" sz="1600" b="1" i="0" u="none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결측치</a:t>
            </a:r>
            <a:r>
              <a:rPr lang="en-US" sz="16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600" b="1" i="0" u="none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존재</a:t>
            </a:r>
            <a:r>
              <a:rPr lang="en-US" sz="16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.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1"/>
          <p:cNvSpPr txBox="1">
            <a:spLocks noGrp="1"/>
          </p:cNvSpPr>
          <p:nvPr>
            <p:ph type="body" idx="1"/>
          </p:nvPr>
        </p:nvSpPr>
        <p:spPr>
          <a:xfrm>
            <a:off x="609600" y="1124744"/>
            <a:ext cx="10972800" cy="51125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891" lvl="0" indent="-342891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1BFCB"/>
              </a:buClr>
              <a:buSzPts val="1980"/>
              <a:buFont typeface="Noto Sans Symbols"/>
              <a:buChar char="▪"/>
            </a:pP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데이터 분포 그래프 그려서 살펴보기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891" lvl="0" indent="-231131" algn="l" rtl="0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Clr>
                <a:srgbClr val="11BFCB"/>
              </a:buClr>
              <a:buSzPts val="1760"/>
              <a:buFont typeface="Noto Sans Symbols"/>
              <a:buNone/>
            </a:pPr>
            <a:endParaRPr sz="1600" b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891" lvl="0" indent="-231131" algn="l" rtl="0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Clr>
                <a:srgbClr val="11BFCB"/>
              </a:buClr>
              <a:buSzPts val="1760"/>
              <a:buFont typeface="Noto Sans Symbols"/>
              <a:buNone/>
            </a:pPr>
            <a:endParaRPr sz="1600" b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891" lvl="0" indent="-231131" algn="l" rtl="0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Clr>
                <a:srgbClr val="11BFCB"/>
              </a:buClr>
              <a:buSzPts val="1760"/>
              <a:buFont typeface="Noto Sans Symbols"/>
              <a:buNone/>
            </a:pPr>
            <a:endParaRPr sz="1600" b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891" lvl="0" indent="-231131" algn="l" rtl="0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Clr>
                <a:srgbClr val="11BFCB"/>
              </a:buClr>
              <a:buSzPts val="1760"/>
              <a:buFont typeface="Noto Sans Symbols"/>
              <a:buNone/>
            </a:pPr>
            <a:endParaRPr sz="1600" b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891" lvl="0" indent="-231131" algn="l" rtl="0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Clr>
                <a:srgbClr val="11BFCB"/>
              </a:buClr>
              <a:buSzPts val="1760"/>
              <a:buFont typeface="Noto Sans Symbols"/>
              <a:buNone/>
            </a:pPr>
            <a:endParaRPr sz="1600" b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891" lvl="0" indent="-231131" algn="l" rtl="0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Clr>
                <a:srgbClr val="11BFCB"/>
              </a:buClr>
              <a:buSzPts val="1760"/>
              <a:buFont typeface="Noto Sans Symbols"/>
              <a:buNone/>
            </a:pPr>
            <a:endParaRPr sz="1600" b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891" lvl="0" indent="-231131" algn="l" rtl="0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Clr>
                <a:srgbClr val="11BFCB"/>
              </a:buClr>
              <a:buSzPts val="1760"/>
              <a:buFont typeface="Noto Sans Symbols"/>
              <a:buNone/>
            </a:pPr>
            <a:endParaRPr sz="1600" b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891" lvl="0" indent="-342891" algn="l" rtl="0">
              <a:lnSpc>
                <a:spcPct val="120000"/>
              </a:lnSpc>
              <a:spcBef>
                <a:spcPts val="360"/>
              </a:spcBef>
              <a:spcAft>
                <a:spcPts val="0"/>
              </a:spcAft>
              <a:buClr>
                <a:srgbClr val="11BFCB"/>
              </a:buClr>
              <a:buSzPts val="1980"/>
              <a:buFont typeface="Noto Sans Symbols"/>
              <a:buChar char="▪"/>
            </a:pP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하나씩 쳐서 78개를 다 살펴 볼 수 없으니, 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Loop (for)</a:t>
            </a: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을 사용하여 한번에 출력하기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891" lvl="0" indent="-231131" algn="l" rtl="0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Clr>
                <a:srgbClr val="11BFCB"/>
              </a:buClr>
              <a:buSzPts val="1760"/>
              <a:buFont typeface="Noto Sans Symbols"/>
              <a:buNone/>
            </a:pPr>
            <a:endParaRPr sz="1600" b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891" lvl="0" indent="-231131" algn="l" rtl="0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Clr>
                <a:srgbClr val="11BFCB"/>
              </a:buClr>
              <a:buSzPts val="1760"/>
              <a:buFont typeface="Noto Sans Symbols"/>
              <a:buNone/>
            </a:pPr>
            <a:endParaRPr sz="1600" b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891" lvl="0" indent="-231131" algn="l" rtl="0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Clr>
                <a:srgbClr val="11BFCB"/>
              </a:buClr>
              <a:buSzPts val="1760"/>
              <a:buFont typeface="Noto Sans Symbols"/>
              <a:buNone/>
            </a:pPr>
            <a:endParaRPr sz="1600" b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891" lvl="0" indent="-231131" algn="l" rtl="0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Clr>
                <a:srgbClr val="11BFCB"/>
              </a:buClr>
              <a:buSzPts val="1760"/>
              <a:buFont typeface="Noto Sans Symbols"/>
              <a:buNone/>
            </a:pPr>
            <a:endParaRPr sz="1600" b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891" lvl="0" indent="-231131" algn="l" rtl="0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Clr>
                <a:srgbClr val="11BFCB"/>
              </a:buClr>
              <a:buSzPts val="1760"/>
              <a:buFont typeface="Noto Sans Symbols"/>
              <a:buNone/>
            </a:pPr>
            <a:endParaRPr sz="1600" b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891" lvl="0" indent="-231131" algn="l" rtl="0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Clr>
                <a:srgbClr val="11BFCB"/>
              </a:buClr>
              <a:buSzPts val="1760"/>
              <a:buFont typeface="Noto Sans Symbols"/>
              <a:buNone/>
            </a:pPr>
            <a:endParaRPr sz="1600" b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SzPts val="1760"/>
              <a:buNone/>
            </a:pPr>
            <a:endParaRPr sz="1600" b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891" lvl="0" indent="-231131" algn="l" rtl="0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Clr>
                <a:srgbClr val="11BFCB"/>
              </a:buClr>
              <a:buSzPts val="1760"/>
              <a:buFont typeface="Noto Sans Symbols"/>
              <a:buNone/>
            </a:pPr>
            <a:endParaRPr sz="1600" b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891" lvl="0" indent="-231131" algn="l" rtl="0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Clr>
                <a:srgbClr val="11BFCB"/>
              </a:buClr>
              <a:buSzPts val="1760"/>
              <a:buFont typeface="Noto Sans Symbols"/>
              <a:buNone/>
            </a:pPr>
            <a:endParaRPr sz="1600" b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891" lvl="0" indent="-231131" algn="l" rtl="0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Clr>
                <a:srgbClr val="11BFCB"/>
              </a:buClr>
              <a:buSzPts val="1760"/>
              <a:buFont typeface="Noto Sans Symbols"/>
              <a:buNone/>
            </a:pPr>
            <a:endParaRPr sz="1600" b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891" lvl="0" indent="-231131" algn="l" rtl="0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Clr>
                <a:srgbClr val="11BFCB"/>
              </a:buClr>
              <a:buSzPts val="1760"/>
              <a:buFont typeface="Noto Sans Symbols"/>
              <a:buNone/>
            </a:pPr>
            <a:endParaRPr sz="1600" b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891" lvl="0" indent="-231131" algn="l" rtl="0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Clr>
                <a:srgbClr val="11BFCB"/>
              </a:buClr>
              <a:buSzPts val="1760"/>
              <a:buFont typeface="Noto Sans Symbols"/>
              <a:buNone/>
            </a:pPr>
            <a:endParaRPr sz="1600" b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891" lvl="0" indent="-231131" algn="l" rtl="0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Clr>
                <a:srgbClr val="11BFCB"/>
              </a:buClr>
              <a:buSzPts val="1760"/>
              <a:buFont typeface="Noto Sans Symbols"/>
              <a:buNone/>
            </a:pPr>
            <a:endParaRPr sz="1600" b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SzPts val="1760"/>
              <a:buNone/>
            </a:pPr>
            <a:endParaRPr sz="1600" b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SzPts val="1760"/>
              <a:buNone/>
            </a:pPr>
            <a:endParaRPr sz="1600" b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891" lvl="0" indent="-259070" algn="l" rtl="0">
              <a:lnSpc>
                <a:spcPct val="120000"/>
              </a:lnSpc>
              <a:spcBef>
                <a:spcPts val="240"/>
              </a:spcBef>
              <a:spcAft>
                <a:spcPts val="0"/>
              </a:spcAft>
              <a:buClr>
                <a:srgbClr val="11BFCB"/>
              </a:buClr>
              <a:buSzPts val="1320"/>
              <a:buFont typeface="Noto Sans Symbols"/>
              <a:buNone/>
            </a:pP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11"/>
          <p:cNvSpPr txBox="1">
            <a:spLocks noGrp="1"/>
          </p:cNvSpPr>
          <p:nvPr>
            <p:ph type="sldNum" idx="12"/>
          </p:nvPr>
        </p:nvSpPr>
        <p:spPr>
          <a:xfrm>
            <a:off x="9233254" y="6492880"/>
            <a:ext cx="26510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  <p:sp>
        <p:nvSpPr>
          <p:cNvPr id="182" name="Google Shape;182;p11"/>
          <p:cNvSpPr txBox="1">
            <a:spLocks noGrp="1"/>
          </p:cNvSpPr>
          <p:nvPr>
            <p:ph type="title"/>
          </p:nvPr>
        </p:nvSpPr>
        <p:spPr>
          <a:xfrm>
            <a:off x="609600" y="0"/>
            <a:ext cx="10972800" cy="9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algun Gothic"/>
              <a:buNone/>
            </a:pP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파일 읽고 간단한 정리 &amp; 데이터 분포 살펴보기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83" name="Google Shape;183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96385" y="1916518"/>
            <a:ext cx="6108700" cy="63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300189" y="1116418"/>
            <a:ext cx="2311400" cy="223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11" descr="텍스트이(가) 표시된 사진&#10;&#10;자동 생성된 설명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360230" y="4493142"/>
            <a:ext cx="9146714" cy="14894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2"/>
          <p:cNvSpPr txBox="1">
            <a:spLocks noGrp="1"/>
          </p:cNvSpPr>
          <p:nvPr>
            <p:ph type="body" idx="1"/>
          </p:nvPr>
        </p:nvSpPr>
        <p:spPr>
          <a:xfrm>
            <a:off x="609600" y="1124744"/>
            <a:ext cx="10972800" cy="51125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891" lvl="0" indent="-342891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1BFCB"/>
              </a:buClr>
              <a:buSzPts val="1980"/>
              <a:buFont typeface="Noto Sans Symbols"/>
              <a:buChar char="▪"/>
            </a:pPr>
            <a:r>
              <a:rPr lang="en-US"/>
              <a:t>One-Hot-Encoding (</a:t>
            </a: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원 핫 인코딩</a:t>
            </a:r>
            <a:r>
              <a:rPr lang="en-US"/>
              <a:t>)</a:t>
            </a:r>
            <a:endParaRPr/>
          </a:p>
          <a:p>
            <a:pPr marL="742932" lvl="1" indent="-285744" algn="l" rtl="0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SzPts val="1760"/>
              <a:buChar char="•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Categorical Variable</a:t>
            </a: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의 경우, 모델링에 활용할 시 일괄적인 숫자 값으로 변환되면서 예측 성능이 떨어질 수 있음.</a:t>
            </a:r>
            <a:endParaRPr/>
          </a:p>
          <a:p>
            <a:pPr marL="1142971" lvl="2" indent="-228594" algn="l" rtl="0">
              <a:lnSpc>
                <a:spcPct val="120000"/>
              </a:lnSpc>
              <a:spcBef>
                <a:spcPts val="280"/>
              </a:spcBef>
              <a:spcAft>
                <a:spcPts val="0"/>
              </a:spcAft>
              <a:buSzPts val="1540"/>
              <a:buChar char="-"/>
            </a:pP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숫자의 크고 작음에 대한 특성이 작용.</a:t>
            </a:r>
            <a:endParaRPr/>
          </a:p>
          <a:p>
            <a:pPr marL="742932" lvl="1" indent="-285744" algn="l" rtl="0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SzPts val="1760"/>
              <a:buChar char="•"/>
            </a:pP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이를 예방하기 위해서, 각 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Categorical Variable</a:t>
            </a: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을 클래스에 따라 여러가지 변수로 만들어 주는 작업이 필요함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.</a:t>
            </a:r>
            <a:endParaRPr/>
          </a:p>
        </p:txBody>
      </p:sp>
      <p:sp>
        <p:nvSpPr>
          <p:cNvPr id="192" name="Google Shape;192;p12"/>
          <p:cNvSpPr txBox="1">
            <a:spLocks noGrp="1"/>
          </p:cNvSpPr>
          <p:nvPr>
            <p:ph type="sldNum" idx="12"/>
          </p:nvPr>
        </p:nvSpPr>
        <p:spPr>
          <a:xfrm>
            <a:off x="9233254" y="6492880"/>
            <a:ext cx="26510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sp>
        <p:nvSpPr>
          <p:cNvPr id="193" name="Google Shape;193;p12"/>
          <p:cNvSpPr txBox="1">
            <a:spLocks noGrp="1"/>
          </p:cNvSpPr>
          <p:nvPr>
            <p:ph type="title"/>
          </p:nvPr>
        </p:nvSpPr>
        <p:spPr>
          <a:xfrm>
            <a:off x="609600" y="0"/>
            <a:ext cx="10972800" cy="9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algun Gothic"/>
              <a:buNone/>
            </a:pP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분석을 위한 전처리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94" name="Google Shape;194;p12"/>
          <p:cNvGraphicFramePr/>
          <p:nvPr/>
        </p:nvGraphicFramePr>
        <p:xfrm>
          <a:off x="1079301" y="2702411"/>
          <a:ext cx="1454750" cy="3366725"/>
        </p:xfrm>
        <a:graphic>
          <a:graphicData uri="http://schemas.openxmlformats.org/drawingml/2006/table">
            <a:tbl>
              <a:tblPr firstRow="1">
                <a:noFill/>
                <a:tableStyleId>{2FA2E294-525C-471E-ADF8-C94B7DDA4F88}</a:tableStyleId>
              </a:tblPr>
              <a:tblGrid>
                <a:gridCol w="1454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92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i="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Categorical 1</a:t>
                      </a:r>
                      <a:endParaRPr sz="1600" b="1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6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</a:t>
                      </a:r>
                      <a:endParaRPr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46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</a:t>
                      </a:r>
                      <a:endParaRPr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46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endParaRPr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46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</a:t>
                      </a:r>
                      <a:endParaRPr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46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</a:t>
                      </a:r>
                      <a:endParaRPr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446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</a:t>
                      </a:r>
                      <a:endParaRPr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446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</a:t>
                      </a:r>
                      <a:endParaRPr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95" name="Google Shape;195;p12"/>
          <p:cNvSpPr/>
          <p:nvPr/>
        </p:nvSpPr>
        <p:spPr>
          <a:xfrm>
            <a:off x="2887056" y="4225853"/>
            <a:ext cx="645043" cy="319863"/>
          </a:xfrm>
          <a:prstGeom prst="rightArrow">
            <a:avLst>
              <a:gd name="adj1" fmla="val 50000"/>
              <a:gd name="adj2" fmla="val 81025"/>
            </a:avLst>
          </a:prstGeom>
          <a:solidFill>
            <a:srgbClr val="11BFC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96" name="Google Shape;196;p12"/>
          <p:cNvGraphicFramePr/>
          <p:nvPr/>
        </p:nvGraphicFramePr>
        <p:xfrm>
          <a:off x="3885095" y="2702411"/>
          <a:ext cx="7388400" cy="3366725"/>
        </p:xfrm>
        <a:graphic>
          <a:graphicData uri="http://schemas.openxmlformats.org/drawingml/2006/table">
            <a:tbl>
              <a:tblPr firstRow="1">
                <a:noFill/>
                <a:tableStyleId>{2FA2E294-525C-471E-ADF8-C94B7DDA4F88}</a:tableStyleId>
              </a:tblPr>
              <a:tblGrid>
                <a:gridCol w="1847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47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47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47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2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i="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Categorical 1_A</a:t>
                      </a:r>
                      <a:endParaRPr sz="1600" b="1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rPr lang="en-US" sz="1600" b="1" i="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Categorical 1_B</a:t>
                      </a:r>
                      <a:endParaRPr sz="1600" b="1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rPr lang="en-US" sz="1600" b="1" i="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Categorical 1_C</a:t>
                      </a:r>
                      <a:endParaRPr sz="1600" b="1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rPr lang="en-US" sz="1600" b="1" i="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Categorical 1_D</a:t>
                      </a:r>
                      <a:endParaRPr sz="1600" b="1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6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46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46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46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46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446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446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3"/>
          <p:cNvSpPr txBox="1">
            <a:spLocks noGrp="1"/>
          </p:cNvSpPr>
          <p:nvPr>
            <p:ph type="body" idx="1"/>
          </p:nvPr>
        </p:nvSpPr>
        <p:spPr>
          <a:xfrm>
            <a:off x="609600" y="1124744"/>
            <a:ext cx="10972800" cy="55503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891" lvl="0" indent="-342891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1BFCB"/>
              </a:buClr>
              <a:buSzPts val="1980"/>
              <a:buFont typeface="Noto Sans Symbols"/>
              <a:buChar char="▪"/>
            </a:pPr>
            <a:r>
              <a:rPr lang="en-US" dirty="0" err="1">
                <a:latin typeface="Malgun Gothic"/>
                <a:ea typeface="Malgun Gothic"/>
                <a:cs typeface="Malgun Gothic"/>
                <a:sym typeface="Malgun Gothic"/>
              </a:rPr>
              <a:t>기존</a:t>
            </a:r>
            <a:r>
              <a:rPr lang="en-US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dirty="0" err="1">
                <a:latin typeface="Malgun Gothic"/>
                <a:ea typeface="Malgun Gothic"/>
                <a:cs typeface="Malgun Gothic"/>
                <a:sym typeface="Malgun Gothic"/>
              </a:rPr>
              <a:t>데이터의</a:t>
            </a:r>
            <a:r>
              <a:rPr lang="en-US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  <a:sym typeface="Calibri"/>
              </a:rPr>
              <a:t>Category_variables</a:t>
            </a:r>
            <a:r>
              <a:rPr lang="en-US" dirty="0" err="1">
                <a:latin typeface="Malgun Gothic"/>
                <a:ea typeface="Malgun Gothic"/>
                <a:cs typeface="Malgun Gothic"/>
                <a:sym typeface="Malgun Gothic"/>
              </a:rPr>
              <a:t>의</a:t>
            </a:r>
            <a:r>
              <a:rPr lang="en-US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dirty="0" err="1">
                <a:latin typeface="Malgun Gothic"/>
                <a:ea typeface="Malgun Gothic"/>
                <a:cs typeface="Malgun Gothic"/>
                <a:sym typeface="Malgun Gothic"/>
              </a:rPr>
              <a:t>타입을</a:t>
            </a:r>
            <a:r>
              <a:rPr lang="en-US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dirty="0" err="1">
                <a:latin typeface="Malgun Gothic"/>
                <a:ea typeface="Malgun Gothic"/>
                <a:cs typeface="Malgun Gothic"/>
                <a:sym typeface="Malgun Gothic"/>
              </a:rPr>
              <a:t>확인한</a:t>
            </a:r>
            <a:r>
              <a:rPr lang="en-US" dirty="0">
                <a:latin typeface="Malgun Gothic"/>
                <a:ea typeface="Malgun Gothic"/>
                <a:cs typeface="Malgun Gothic"/>
                <a:sym typeface="Malgun Gothic"/>
              </a:rPr>
              <a:t> 후, </a:t>
            </a:r>
            <a:r>
              <a:rPr lang="en-US" dirty="0" err="1">
                <a:latin typeface="Calibri"/>
                <a:ea typeface="Calibri"/>
                <a:cs typeface="Calibri"/>
                <a:sym typeface="Calibri"/>
              </a:rPr>
              <a:t>category</a:t>
            </a:r>
            <a:r>
              <a:rPr lang="en-US" dirty="0" err="1">
                <a:latin typeface="Malgun Gothic"/>
                <a:ea typeface="Malgun Gothic"/>
                <a:cs typeface="Malgun Gothic"/>
                <a:sym typeface="Malgun Gothic"/>
              </a:rPr>
              <a:t>라는</a:t>
            </a:r>
            <a:r>
              <a:rPr lang="en-US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dirty="0" err="1">
                <a:latin typeface="Malgun Gothic"/>
                <a:ea typeface="Malgun Gothic"/>
                <a:cs typeface="Malgun Gothic"/>
                <a:sym typeface="Malgun Gothic"/>
              </a:rPr>
              <a:t>타입을</a:t>
            </a:r>
            <a:r>
              <a:rPr lang="en-US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dirty="0" err="1">
                <a:latin typeface="Malgun Gothic"/>
                <a:ea typeface="Malgun Gothic"/>
                <a:cs typeface="Malgun Gothic"/>
                <a:sym typeface="Malgun Gothic"/>
              </a:rPr>
              <a:t>부여</a:t>
            </a:r>
            <a:r>
              <a:rPr lang="en-US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altLang="ko-KR" sz="1800" b="1" dirty="0">
                <a:solidFill>
                  <a:schemeClr val="tx1"/>
                </a:solidFill>
                <a:latin typeface="Malgun Gothic"/>
                <a:ea typeface="Malgun Gothic"/>
                <a:cs typeface="Malgun Gothic"/>
                <a:sym typeface="Malgun Gothic"/>
              </a:rPr>
              <a:t>→</a:t>
            </a:r>
            <a:r>
              <a:rPr lang="en-US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  <a:sym typeface="Calibri"/>
              </a:rPr>
              <a:t>dtypes</a:t>
            </a: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 , </a:t>
            </a:r>
            <a:r>
              <a:rPr lang="en-US" dirty="0" err="1">
                <a:latin typeface="Calibri"/>
                <a:ea typeface="Calibri"/>
                <a:cs typeface="Calibri"/>
                <a:sym typeface="Calibri"/>
              </a:rPr>
              <a:t>astype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  <a:p>
            <a:pPr marL="342891" lvl="0" indent="-231131" algn="l" rtl="0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Clr>
                <a:srgbClr val="11BFCB"/>
              </a:buClr>
              <a:buSzPts val="1760"/>
              <a:buFont typeface="Noto Sans Symbols"/>
              <a:buNone/>
            </a:pPr>
            <a:endParaRPr sz="1600" b="0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891" lvl="0" indent="-231131" algn="l" rtl="0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Clr>
                <a:srgbClr val="11BFCB"/>
              </a:buClr>
              <a:buSzPts val="1760"/>
              <a:buFont typeface="Noto Sans Symbols"/>
              <a:buNone/>
            </a:pPr>
            <a:endParaRPr sz="1600" b="0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891" lvl="0" indent="-231131" algn="l" rtl="0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Clr>
                <a:srgbClr val="11BFCB"/>
              </a:buClr>
              <a:buSzPts val="1760"/>
              <a:buFont typeface="Noto Sans Symbols"/>
              <a:buNone/>
            </a:pPr>
            <a:endParaRPr sz="1600" b="0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891" lvl="0" indent="-231131" algn="l" rtl="0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Clr>
                <a:srgbClr val="11BFCB"/>
              </a:buClr>
              <a:buSzPts val="1760"/>
              <a:buFont typeface="Noto Sans Symbols"/>
              <a:buNone/>
            </a:pPr>
            <a:endParaRPr sz="1600" b="0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891" lvl="0" indent="-231131" algn="l" rtl="0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Clr>
                <a:srgbClr val="11BFCB"/>
              </a:buClr>
              <a:buSzPts val="1760"/>
              <a:buFont typeface="Noto Sans Symbols"/>
              <a:buNone/>
            </a:pPr>
            <a:endParaRPr sz="1600" b="0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891" lvl="0" indent="-231131" algn="l" rtl="0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Clr>
                <a:srgbClr val="11BFCB"/>
              </a:buClr>
              <a:buSzPts val="1760"/>
              <a:buFont typeface="Noto Sans Symbols"/>
              <a:buNone/>
            </a:pPr>
            <a:endParaRPr sz="1600" b="0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891" lvl="0" indent="-231131" algn="l" rtl="0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Clr>
                <a:srgbClr val="11BFCB"/>
              </a:buClr>
              <a:buSzPts val="1760"/>
              <a:buFont typeface="Noto Sans Symbols"/>
              <a:buNone/>
            </a:pPr>
            <a:endParaRPr sz="1600" b="0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891" lvl="0" indent="-342891" algn="l" rtl="0">
              <a:lnSpc>
                <a:spcPct val="120000"/>
              </a:lnSpc>
              <a:spcBef>
                <a:spcPts val="360"/>
              </a:spcBef>
              <a:spcAft>
                <a:spcPts val="0"/>
              </a:spcAft>
              <a:buClr>
                <a:srgbClr val="11BFCB"/>
              </a:buClr>
              <a:buSzPts val="1980"/>
              <a:buFont typeface="Noto Sans Symbols"/>
              <a:buChar char="▪"/>
            </a:pPr>
            <a:r>
              <a:rPr lang="en-US" dirty="0" err="1">
                <a:latin typeface="Malgun Gothic"/>
                <a:ea typeface="Malgun Gothic"/>
                <a:cs typeface="Malgun Gothic"/>
                <a:sym typeface="Malgun Gothic"/>
              </a:rPr>
              <a:t>각각의</a:t>
            </a:r>
            <a:r>
              <a:rPr lang="en-US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dirty="0" err="1">
                <a:latin typeface="Malgun Gothic"/>
                <a:ea typeface="Malgun Gothic"/>
                <a:cs typeface="Malgun Gothic"/>
                <a:sym typeface="Malgun Gothic"/>
              </a:rPr>
              <a:t>변수가</a:t>
            </a:r>
            <a:r>
              <a:rPr lang="en-US" dirty="0">
                <a:latin typeface="Malgun Gothic"/>
                <a:ea typeface="Malgun Gothic"/>
                <a:cs typeface="Malgun Gothic"/>
                <a:sym typeface="Malgun Gothic"/>
              </a:rPr>
              <a:t> 몇 </a:t>
            </a:r>
            <a:r>
              <a:rPr lang="en-US" dirty="0" err="1">
                <a:latin typeface="Malgun Gothic"/>
                <a:ea typeface="Malgun Gothic"/>
                <a:cs typeface="Malgun Gothic"/>
                <a:sym typeface="Malgun Gothic"/>
              </a:rPr>
              <a:t>개의</a:t>
            </a:r>
            <a:r>
              <a:rPr lang="en-US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dirty="0" err="1">
                <a:latin typeface="Malgun Gothic"/>
                <a:ea typeface="Malgun Gothic"/>
                <a:cs typeface="Malgun Gothic"/>
                <a:sym typeface="Malgun Gothic"/>
              </a:rPr>
              <a:t>클래스로</a:t>
            </a:r>
            <a:r>
              <a:rPr lang="en-US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dirty="0" err="1">
                <a:latin typeface="Malgun Gothic"/>
                <a:ea typeface="Malgun Gothic"/>
                <a:cs typeface="Malgun Gothic"/>
                <a:sym typeface="Malgun Gothic"/>
              </a:rPr>
              <a:t>구성되어</a:t>
            </a:r>
            <a:r>
              <a:rPr lang="en-US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dirty="0" err="1">
                <a:latin typeface="Malgun Gothic"/>
                <a:ea typeface="Malgun Gothic"/>
                <a:cs typeface="Malgun Gothic"/>
                <a:sym typeface="Malgun Gothic"/>
              </a:rPr>
              <a:t>있는지</a:t>
            </a:r>
            <a:r>
              <a:rPr lang="en-US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dirty="0" err="1">
                <a:latin typeface="Malgun Gothic"/>
                <a:ea typeface="Malgun Gothic"/>
                <a:cs typeface="Malgun Gothic"/>
                <a:sym typeface="Malgun Gothic"/>
              </a:rPr>
              <a:t>확인하기</a:t>
            </a:r>
            <a:r>
              <a:rPr lang="en-US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altLang="ko-KR" sz="1800" b="1" dirty="0">
                <a:solidFill>
                  <a:schemeClr val="tx1"/>
                </a:solidFill>
                <a:latin typeface="Malgun Gothic"/>
                <a:ea typeface="Malgun Gothic"/>
                <a:cs typeface="Malgun Gothic"/>
                <a:sym typeface="Malgun Gothic"/>
              </a:rPr>
              <a:t>→</a:t>
            </a:r>
            <a:r>
              <a:rPr lang="en-US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unique()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SzPts val="1760"/>
              <a:buNone/>
            </a:pPr>
            <a:endParaRPr sz="1600" b="0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891" lvl="0" indent="-231131" algn="l" rtl="0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Clr>
                <a:srgbClr val="11BFCB"/>
              </a:buClr>
              <a:buSzPts val="1760"/>
              <a:buFont typeface="Noto Sans Symbols"/>
              <a:buNone/>
            </a:pPr>
            <a:endParaRPr sz="1600" b="0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891" lvl="0" indent="-231131" algn="l" rtl="0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Clr>
                <a:srgbClr val="11BFCB"/>
              </a:buClr>
              <a:buSzPts val="1760"/>
              <a:buFont typeface="Noto Sans Symbols"/>
              <a:buNone/>
            </a:pPr>
            <a:endParaRPr sz="1600" b="0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891" lvl="0" indent="-231131" algn="l" rtl="0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Clr>
                <a:srgbClr val="11BFCB"/>
              </a:buClr>
              <a:buSzPts val="1760"/>
              <a:buFont typeface="Noto Sans Symbols"/>
              <a:buNone/>
            </a:pPr>
            <a:endParaRPr sz="1600" b="0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891" lvl="0" indent="-342891" algn="l" rtl="0">
              <a:lnSpc>
                <a:spcPct val="120000"/>
              </a:lnSpc>
              <a:spcBef>
                <a:spcPts val="360"/>
              </a:spcBef>
              <a:spcAft>
                <a:spcPts val="0"/>
              </a:spcAft>
              <a:buClr>
                <a:srgbClr val="11BFCB"/>
              </a:buClr>
              <a:buSzPts val="1980"/>
              <a:buFont typeface="Noto Sans Symbols"/>
              <a:buChar char="▪"/>
            </a:pPr>
            <a:r>
              <a:rPr lang="en-US" dirty="0">
                <a:latin typeface="Malgun Gothic"/>
                <a:ea typeface="Malgun Gothic"/>
                <a:cs typeface="Malgun Gothic"/>
                <a:sym typeface="Malgun Gothic"/>
              </a:rPr>
              <a:t>(</a:t>
            </a:r>
            <a:r>
              <a:rPr lang="en-US" dirty="0" err="1">
                <a:latin typeface="Malgun Gothic"/>
                <a:ea typeface="Malgun Gothic"/>
                <a:cs typeface="Malgun Gothic"/>
                <a:sym typeface="Malgun Gothic"/>
              </a:rPr>
              <a:t>응용</a:t>
            </a:r>
            <a:r>
              <a:rPr lang="en-US" dirty="0">
                <a:latin typeface="Malgun Gothic"/>
                <a:ea typeface="Malgun Gothic"/>
                <a:cs typeface="Malgun Gothic"/>
                <a:sym typeface="Malgun Gothic"/>
              </a:rPr>
              <a:t>) </a:t>
            </a:r>
            <a:r>
              <a:rPr lang="en-US" dirty="0" err="1">
                <a:latin typeface="Calibri"/>
                <a:ea typeface="Calibri"/>
                <a:cs typeface="Calibri"/>
                <a:sym typeface="Calibri"/>
              </a:rPr>
              <a:t>For</a:t>
            </a:r>
            <a:r>
              <a:rPr lang="en-US" dirty="0" err="1">
                <a:latin typeface="Malgun Gothic"/>
                <a:ea typeface="Malgun Gothic"/>
                <a:cs typeface="Malgun Gothic"/>
                <a:sym typeface="Malgun Gothic"/>
              </a:rPr>
              <a:t>을</a:t>
            </a:r>
            <a:r>
              <a:rPr lang="en-US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dirty="0" err="1">
                <a:latin typeface="Malgun Gothic"/>
                <a:ea typeface="Malgun Gothic"/>
                <a:cs typeface="Malgun Gothic"/>
                <a:sym typeface="Malgun Gothic"/>
              </a:rPr>
              <a:t>활용하여</a:t>
            </a:r>
            <a:r>
              <a:rPr lang="en-US" dirty="0">
                <a:latin typeface="Malgun Gothic"/>
                <a:ea typeface="Malgun Gothic"/>
                <a:cs typeface="Malgun Gothic"/>
                <a:sym typeface="Malgun Gothic"/>
              </a:rPr>
              <a:t> 한 </a:t>
            </a:r>
            <a:r>
              <a:rPr lang="en-US" dirty="0" err="1">
                <a:latin typeface="Malgun Gothic"/>
                <a:ea typeface="Malgun Gothic"/>
                <a:cs typeface="Malgun Gothic"/>
                <a:sym typeface="Malgun Gothic"/>
              </a:rPr>
              <a:t>번에</a:t>
            </a:r>
            <a:r>
              <a:rPr lang="en-US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dirty="0" err="1">
                <a:latin typeface="Malgun Gothic"/>
                <a:ea typeface="Malgun Gothic"/>
                <a:cs typeface="Malgun Gothic"/>
                <a:sym typeface="Malgun Gothic"/>
              </a:rPr>
              <a:t>모든</a:t>
            </a:r>
            <a:r>
              <a:rPr lang="en-US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  <a:sym typeface="Calibri"/>
              </a:rPr>
              <a:t>Category</a:t>
            </a:r>
            <a:r>
              <a:rPr lang="en-US" dirty="0" err="1">
                <a:latin typeface="Malgun Gothic"/>
                <a:ea typeface="Malgun Gothic"/>
                <a:cs typeface="Malgun Gothic"/>
                <a:sym typeface="Malgun Gothic"/>
              </a:rPr>
              <a:t>의</a:t>
            </a:r>
            <a:r>
              <a:rPr lang="en-US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dirty="0" err="1">
                <a:latin typeface="Malgun Gothic"/>
                <a:ea typeface="Malgun Gothic"/>
                <a:cs typeface="Malgun Gothic"/>
                <a:sym typeface="Malgun Gothic"/>
              </a:rPr>
              <a:t>클래스</a:t>
            </a:r>
            <a:r>
              <a:rPr lang="en-US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dirty="0" err="1">
                <a:latin typeface="Malgun Gothic"/>
                <a:ea typeface="Malgun Gothic"/>
                <a:cs typeface="Malgun Gothic"/>
                <a:sym typeface="Malgun Gothic"/>
              </a:rPr>
              <a:t>확인하기</a:t>
            </a:r>
            <a:endParaRPr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891" lvl="0" indent="-231131" algn="l" rtl="0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Clr>
                <a:srgbClr val="11BFCB"/>
              </a:buClr>
              <a:buSzPts val="1760"/>
              <a:buFont typeface="Noto Sans Symbols"/>
              <a:buNone/>
            </a:pPr>
            <a:endParaRPr sz="1600" b="0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891" lvl="0" indent="-231131" algn="l" rtl="0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Clr>
                <a:srgbClr val="11BFCB"/>
              </a:buClr>
              <a:buSzPts val="1760"/>
              <a:buFont typeface="Noto Sans Symbols"/>
              <a:buNone/>
            </a:pPr>
            <a:endParaRPr sz="1600" b="0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891" lvl="0" indent="-231131" algn="l" rtl="0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Clr>
                <a:srgbClr val="11BFCB"/>
              </a:buClr>
              <a:buSzPts val="1760"/>
              <a:buFont typeface="Noto Sans Symbols"/>
              <a:buNone/>
            </a:pPr>
            <a:endParaRPr sz="1600" b="0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891" lvl="0" indent="-231131" algn="l" rtl="0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Clr>
                <a:srgbClr val="11BFCB"/>
              </a:buClr>
              <a:buSzPts val="1760"/>
              <a:buFont typeface="Noto Sans Symbols"/>
              <a:buNone/>
            </a:pPr>
            <a:endParaRPr sz="1600" b="0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SzPts val="1760"/>
              <a:buNone/>
            </a:pPr>
            <a:endParaRPr sz="1600" b="0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891" lvl="0" indent="-231131" algn="l" rtl="0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Clr>
                <a:srgbClr val="11BFCB"/>
              </a:buClr>
              <a:buSzPts val="1760"/>
              <a:buFont typeface="Noto Sans Symbols"/>
              <a:buNone/>
            </a:pPr>
            <a:endParaRPr sz="1600" b="0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891" lvl="0" indent="-231131" algn="l" rtl="0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Clr>
                <a:srgbClr val="11BFCB"/>
              </a:buClr>
              <a:buSzPts val="1760"/>
              <a:buFont typeface="Noto Sans Symbols"/>
              <a:buNone/>
            </a:pPr>
            <a:endParaRPr sz="1600" b="0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891" lvl="0" indent="-231131" algn="l" rtl="0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Clr>
                <a:srgbClr val="11BFCB"/>
              </a:buClr>
              <a:buSzPts val="1760"/>
              <a:buFont typeface="Noto Sans Symbols"/>
              <a:buNone/>
            </a:pPr>
            <a:endParaRPr sz="1600" b="0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891" lvl="0" indent="-231131" algn="l" rtl="0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Clr>
                <a:srgbClr val="11BFCB"/>
              </a:buClr>
              <a:buSzPts val="1760"/>
              <a:buFont typeface="Noto Sans Symbols"/>
              <a:buNone/>
            </a:pPr>
            <a:endParaRPr sz="1600" b="0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891" lvl="0" indent="-231131" algn="l" rtl="0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Clr>
                <a:srgbClr val="11BFCB"/>
              </a:buClr>
              <a:buSzPts val="1760"/>
              <a:buFont typeface="Noto Sans Symbols"/>
              <a:buNone/>
            </a:pPr>
            <a:endParaRPr sz="1600" b="0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891" lvl="0" indent="-231131" algn="l" rtl="0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Clr>
                <a:srgbClr val="11BFCB"/>
              </a:buClr>
              <a:buSzPts val="1760"/>
              <a:buFont typeface="Noto Sans Symbols"/>
              <a:buNone/>
            </a:pPr>
            <a:endParaRPr sz="1600" b="0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SzPts val="1760"/>
              <a:buNone/>
            </a:pPr>
            <a:endParaRPr sz="1600" b="0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SzPts val="1760"/>
              <a:buNone/>
            </a:pPr>
            <a:endParaRPr sz="1600" b="0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891" lvl="0" indent="-259070" algn="l" rtl="0">
              <a:lnSpc>
                <a:spcPct val="120000"/>
              </a:lnSpc>
              <a:spcBef>
                <a:spcPts val="240"/>
              </a:spcBef>
              <a:spcAft>
                <a:spcPts val="0"/>
              </a:spcAft>
              <a:buClr>
                <a:srgbClr val="11BFCB"/>
              </a:buClr>
              <a:buSzPts val="1320"/>
              <a:buFont typeface="Noto Sans Symbols"/>
              <a:buNone/>
            </a:pPr>
            <a:endParaRPr sz="12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p13"/>
          <p:cNvSpPr txBox="1">
            <a:spLocks noGrp="1"/>
          </p:cNvSpPr>
          <p:nvPr>
            <p:ph type="sldNum" idx="12"/>
          </p:nvPr>
        </p:nvSpPr>
        <p:spPr>
          <a:xfrm>
            <a:off x="9233254" y="6492880"/>
            <a:ext cx="26510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  <p:sp>
        <p:nvSpPr>
          <p:cNvPr id="204" name="Google Shape;204;p13"/>
          <p:cNvSpPr txBox="1">
            <a:spLocks noGrp="1"/>
          </p:cNvSpPr>
          <p:nvPr>
            <p:ph type="title"/>
          </p:nvPr>
        </p:nvSpPr>
        <p:spPr>
          <a:xfrm>
            <a:off x="609600" y="0"/>
            <a:ext cx="10972800" cy="9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algun Gothic"/>
              <a:buNone/>
            </a:pP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분석을 위한 전처리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05" name="Google Shape;205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05267" y="1987199"/>
            <a:ext cx="4508500" cy="133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74318" y="4414123"/>
            <a:ext cx="6579950" cy="105992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7" name="Google Shape;207;p13"/>
          <p:cNvGrpSpPr/>
          <p:nvPr/>
        </p:nvGrpSpPr>
        <p:grpSpPr>
          <a:xfrm>
            <a:off x="1055688" y="1669177"/>
            <a:ext cx="5276716" cy="1969545"/>
            <a:chOff x="1055688" y="1669177"/>
            <a:chExt cx="5276716" cy="1969545"/>
          </a:xfrm>
        </p:grpSpPr>
        <p:pic>
          <p:nvPicPr>
            <p:cNvPr id="208" name="Google Shape;208;p13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055688" y="1669177"/>
              <a:ext cx="5276716" cy="15384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9" name="Google Shape;209;p13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055688" y="3270331"/>
              <a:ext cx="4828924" cy="36839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10" name="Google Shape;210;p13"/>
          <p:cNvSpPr/>
          <p:nvPr/>
        </p:nvSpPr>
        <p:spPr>
          <a:xfrm>
            <a:off x="6546314" y="2494018"/>
            <a:ext cx="645043" cy="319863"/>
          </a:xfrm>
          <a:prstGeom prst="rightArrow">
            <a:avLst>
              <a:gd name="adj1" fmla="val 50000"/>
              <a:gd name="adj2" fmla="val 81025"/>
            </a:avLst>
          </a:prstGeom>
          <a:solidFill>
            <a:srgbClr val="11BFC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4"/>
          <p:cNvSpPr txBox="1">
            <a:spLocks noGrp="1"/>
          </p:cNvSpPr>
          <p:nvPr>
            <p:ph type="sldNum" idx="12"/>
          </p:nvPr>
        </p:nvSpPr>
        <p:spPr>
          <a:xfrm>
            <a:off x="9233254" y="6492880"/>
            <a:ext cx="26510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  <p:sp>
        <p:nvSpPr>
          <p:cNvPr id="217" name="Google Shape;217;p14"/>
          <p:cNvSpPr txBox="1">
            <a:spLocks noGrp="1"/>
          </p:cNvSpPr>
          <p:nvPr>
            <p:ph type="title"/>
          </p:nvPr>
        </p:nvSpPr>
        <p:spPr>
          <a:xfrm>
            <a:off x="609600" y="0"/>
            <a:ext cx="10972800" cy="9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algun Gothic"/>
              <a:buNone/>
            </a:pP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분석을 위한 전처리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18" name="Google Shape;218;p14" descr="테이블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5325" y="1144190"/>
            <a:ext cx="6687809" cy="53455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5"/>
          <p:cNvSpPr txBox="1">
            <a:spLocks noGrp="1"/>
          </p:cNvSpPr>
          <p:nvPr>
            <p:ph type="sldNum" idx="12"/>
          </p:nvPr>
        </p:nvSpPr>
        <p:spPr>
          <a:xfrm>
            <a:off x="9233254" y="6492880"/>
            <a:ext cx="26510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  <p:sp>
        <p:nvSpPr>
          <p:cNvPr id="225" name="Google Shape;225;p15"/>
          <p:cNvSpPr txBox="1">
            <a:spLocks noGrp="1"/>
          </p:cNvSpPr>
          <p:nvPr>
            <p:ph type="title"/>
          </p:nvPr>
        </p:nvSpPr>
        <p:spPr>
          <a:xfrm>
            <a:off x="609600" y="0"/>
            <a:ext cx="10972800" cy="9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algun Gothic"/>
              <a:buNone/>
            </a:pP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분석을 위한 전처리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6" name="Google Shape;226;p15"/>
          <p:cNvSpPr txBox="1">
            <a:spLocks noGrp="1"/>
          </p:cNvSpPr>
          <p:nvPr>
            <p:ph type="body" idx="1"/>
          </p:nvPr>
        </p:nvSpPr>
        <p:spPr>
          <a:xfrm>
            <a:off x="609600" y="1124744"/>
            <a:ext cx="10972800" cy="55503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891" lvl="0" indent="-342891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1BFCB"/>
              </a:buClr>
              <a:buSzPts val="1980"/>
              <a:buFont typeface="Noto Sans Symbols"/>
              <a:buChar char="▪"/>
            </a:pP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One-hot-Encoding </a:t>
            </a:r>
            <a:r>
              <a:rPr lang="en-US" altLang="ko-KR" sz="1800" b="1" dirty="0">
                <a:solidFill>
                  <a:schemeClr val="tx1"/>
                </a:solidFill>
                <a:latin typeface="Malgun Gothic"/>
                <a:ea typeface="Malgun Gothic"/>
                <a:cs typeface="Malgun Gothic"/>
                <a:sym typeface="Malgun Gothic"/>
              </a:rPr>
              <a:t>→</a:t>
            </a: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  <a:sym typeface="Calibri"/>
              </a:rPr>
              <a:t>pd.get_dummies</a:t>
            </a: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lang="en-US" dirty="0" err="1">
                <a:latin typeface="Calibri"/>
                <a:ea typeface="Calibri"/>
                <a:cs typeface="Calibri"/>
                <a:sym typeface="Calibri"/>
              </a:rPr>
              <a:t>dataframe</a:t>
            </a: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)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  <a:p>
            <a:pPr marL="342891" lvl="0" indent="-231131" algn="l" rtl="0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Clr>
                <a:srgbClr val="11BFCB"/>
              </a:buClr>
              <a:buSzPts val="1760"/>
              <a:buFont typeface="Noto Sans Symbols"/>
              <a:buNone/>
            </a:pPr>
            <a:endParaRPr sz="1600" b="0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891" lvl="0" indent="-231131" algn="l" rtl="0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Clr>
                <a:srgbClr val="11BFCB"/>
              </a:buClr>
              <a:buSzPts val="1760"/>
              <a:buFont typeface="Noto Sans Symbols"/>
              <a:buNone/>
            </a:pPr>
            <a:endParaRPr sz="1600" b="0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891" lvl="0" indent="-231131" algn="l" rtl="0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Clr>
                <a:srgbClr val="11BFCB"/>
              </a:buClr>
              <a:buSzPts val="1760"/>
              <a:buFont typeface="Noto Sans Symbols"/>
              <a:buNone/>
            </a:pPr>
            <a:endParaRPr sz="1600" b="0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891" lvl="0" indent="-231131" algn="l" rtl="0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Clr>
                <a:srgbClr val="11BFCB"/>
              </a:buClr>
              <a:buSzPts val="1760"/>
              <a:buFont typeface="Noto Sans Symbols"/>
              <a:buNone/>
            </a:pPr>
            <a:endParaRPr sz="1600" b="0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SzPts val="1760"/>
              <a:buNone/>
            </a:pPr>
            <a:endParaRPr sz="1600" b="0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SzPts val="1760"/>
              <a:buNone/>
            </a:pPr>
            <a:endParaRPr sz="1600" b="0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891" lvl="0" indent="-259070" algn="l" rtl="0">
              <a:lnSpc>
                <a:spcPct val="120000"/>
              </a:lnSpc>
              <a:spcBef>
                <a:spcPts val="240"/>
              </a:spcBef>
              <a:spcAft>
                <a:spcPts val="0"/>
              </a:spcAft>
              <a:buClr>
                <a:srgbClr val="11BFCB"/>
              </a:buClr>
              <a:buSzPts val="1320"/>
              <a:buFont typeface="Noto Sans Symbols"/>
              <a:buNone/>
            </a:pPr>
            <a:endParaRPr sz="12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7" name="Google Shape;227;p15" descr="테이블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5688" y="1710820"/>
            <a:ext cx="8663465" cy="47788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6"/>
          <p:cNvSpPr txBox="1">
            <a:spLocks noGrp="1"/>
          </p:cNvSpPr>
          <p:nvPr>
            <p:ph type="sldNum" idx="12"/>
          </p:nvPr>
        </p:nvSpPr>
        <p:spPr>
          <a:xfrm>
            <a:off x="9233254" y="6492880"/>
            <a:ext cx="26510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  <p:sp>
        <p:nvSpPr>
          <p:cNvPr id="234" name="Google Shape;234;p16"/>
          <p:cNvSpPr txBox="1">
            <a:spLocks noGrp="1"/>
          </p:cNvSpPr>
          <p:nvPr>
            <p:ph type="title"/>
          </p:nvPr>
        </p:nvSpPr>
        <p:spPr>
          <a:xfrm>
            <a:off x="609600" y="0"/>
            <a:ext cx="10972800" cy="9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algun Gothic"/>
              <a:buNone/>
            </a:pP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분석을 위한 전처리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5" name="Google Shape;235;p16"/>
          <p:cNvSpPr txBox="1">
            <a:spLocks noGrp="1"/>
          </p:cNvSpPr>
          <p:nvPr>
            <p:ph type="body" idx="1"/>
          </p:nvPr>
        </p:nvSpPr>
        <p:spPr>
          <a:xfrm>
            <a:off x="609600" y="1115317"/>
            <a:ext cx="10972800" cy="55503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891" lvl="0" indent="-342891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1BFCB"/>
              </a:buClr>
              <a:buSzPts val="1980"/>
              <a:buFont typeface="Noto Sans Symbols"/>
              <a:buChar char="▪"/>
            </a:pP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One-hot-Encoding (</a:t>
            </a:r>
            <a:r>
              <a:rPr lang="en-US" dirty="0" err="1">
                <a:latin typeface="Calibri"/>
                <a:ea typeface="Calibri"/>
                <a:cs typeface="Calibri"/>
                <a:sym typeface="Calibri"/>
              </a:rPr>
              <a:t>ohe_encoding</a:t>
            </a: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)</a:t>
            </a:r>
            <a:r>
              <a:rPr lang="en-US" dirty="0">
                <a:latin typeface="Malgun Gothic"/>
                <a:ea typeface="Malgun Gothic"/>
                <a:cs typeface="Malgun Gothic"/>
                <a:sym typeface="Malgun Gothic"/>
              </a:rPr>
              <a:t>과 </a:t>
            </a:r>
            <a:r>
              <a:rPr lang="en-US" dirty="0" err="1">
                <a:latin typeface="Malgun Gothic"/>
                <a:ea typeface="Malgun Gothic"/>
                <a:cs typeface="Malgun Gothic"/>
                <a:sym typeface="Malgun Gothic"/>
              </a:rPr>
              <a:t>기존</a:t>
            </a:r>
            <a:r>
              <a:rPr lang="en-US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dirty="0" err="1">
                <a:latin typeface="Malgun Gothic"/>
                <a:ea typeface="Malgun Gothic"/>
                <a:cs typeface="Malgun Gothic"/>
                <a:sym typeface="Malgun Gothic"/>
              </a:rPr>
              <a:t>데이터프레임</a:t>
            </a:r>
            <a:r>
              <a:rPr lang="en-US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  <a:sym typeface="Calibri"/>
              </a:rPr>
              <a:t>df</a:t>
            </a:r>
            <a:r>
              <a:rPr lang="en-US" dirty="0" err="1">
                <a:latin typeface="Malgun Gothic"/>
                <a:ea typeface="Malgun Gothic"/>
                <a:cs typeface="Malgun Gothic"/>
                <a:sym typeface="Malgun Gothic"/>
              </a:rPr>
              <a:t>와의</a:t>
            </a:r>
            <a:r>
              <a:rPr lang="en-US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dirty="0" err="1">
                <a:latin typeface="Malgun Gothic"/>
                <a:ea typeface="Malgun Gothic"/>
                <a:cs typeface="Malgun Gothic"/>
                <a:sym typeface="Malgun Gothic"/>
              </a:rPr>
              <a:t>병합</a:t>
            </a:r>
            <a:endParaRPr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891" lvl="0" indent="-231131" algn="l" rtl="0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Clr>
                <a:srgbClr val="11BFCB"/>
              </a:buClr>
              <a:buSzPts val="1760"/>
              <a:buFont typeface="Noto Sans Symbols"/>
              <a:buNone/>
            </a:pPr>
            <a:endParaRPr sz="1600" b="0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273050" algn="l" rtl="0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SzPts val="1760"/>
              <a:buNone/>
            </a:pPr>
            <a:r>
              <a:rPr lang="en-US" sz="1600" b="0" dirty="0">
                <a:latin typeface="Malgun Gothic"/>
                <a:ea typeface="Malgun Gothic"/>
                <a:cs typeface="Malgun Gothic"/>
                <a:sym typeface="Malgun Gothic"/>
              </a:rPr>
              <a:t>1) </a:t>
            </a:r>
            <a:r>
              <a:rPr lang="en-US" sz="1600" b="0" dirty="0" err="1">
                <a:latin typeface="Malgun Gothic"/>
                <a:ea typeface="Malgun Gothic"/>
                <a:cs typeface="Malgun Gothic"/>
                <a:sym typeface="Malgun Gothic"/>
              </a:rPr>
              <a:t>기존</a:t>
            </a:r>
            <a:r>
              <a:rPr lang="en-US" sz="1600" b="0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600" b="0" dirty="0" err="1">
                <a:latin typeface="Calibri"/>
                <a:ea typeface="Calibri"/>
                <a:cs typeface="Calibri"/>
                <a:sym typeface="Calibri"/>
              </a:rPr>
              <a:t>Dataframe</a:t>
            </a:r>
            <a:r>
              <a:rPr lang="en-US" sz="1600" b="0" dirty="0">
                <a:latin typeface="Calibri"/>
                <a:ea typeface="Calibri"/>
                <a:cs typeface="Calibri"/>
                <a:sym typeface="Calibri"/>
              </a:rPr>
              <a:t>(df)</a:t>
            </a:r>
            <a:r>
              <a:rPr lang="en-US" sz="1600" b="0" dirty="0" err="1">
                <a:latin typeface="Malgun Gothic"/>
                <a:ea typeface="Malgun Gothic"/>
                <a:cs typeface="Malgun Gothic"/>
                <a:sym typeface="Malgun Gothic"/>
              </a:rPr>
              <a:t>에서</a:t>
            </a:r>
            <a:r>
              <a:rPr lang="en-US" sz="1600" b="0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600" b="0" dirty="0" err="1">
                <a:latin typeface="Calibri"/>
                <a:ea typeface="Calibri"/>
                <a:cs typeface="Calibri"/>
                <a:sym typeface="Calibri"/>
              </a:rPr>
              <a:t>Categorical_Variable</a:t>
            </a:r>
            <a:r>
              <a:rPr lang="en-US" sz="1600" b="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b="0" dirty="0" err="1">
                <a:latin typeface="Malgun Gothic"/>
                <a:ea typeface="Malgun Gothic"/>
                <a:cs typeface="Malgun Gothic"/>
                <a:sym typeface="Malgun Gothic"/>
              </a:rPr>
              <a:t>제거</a:t>
            </a:r>
            <a:endParaRPr sz="1600" b="0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273050" algn="l" rtl="0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SzPts val="1760"/>
              <a:buFont typeface="Noto Sans Symbols"/>
              <a:buNone/>
            </a:pPr>
            <a:endParaRPr sz="1600" b="0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273050" algn="l" rtl="0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SzPts val="1760"/>
              <a:buFont typeface="Noto Sans Symbols"/>
              <a:buNone/>
            </a:pPr>
            <a:endParaRPr sz="1600" b="0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273050" algn="l" rtl="0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SzPts val="1760"/>
              <a:buFont typeface="Noto Sans Symbols"/>
              <a:buNone/>
            </a:pPr>
            <a:endParaRPr sz="1600" b="0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273050" algn="l" rtl="0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SzPts val="1760"/>
              <a:buNone/>
            </a:pPr>
            <a:r>
              <a:rPr lang="en-US" sz="1600" b="0" dirty="0">
                <a:latin typeface="Calibri"/>
                <a:ea typeface="Calibri"/>
                <a:cs typeface="Calibri"/>
                <a:sym typeface="Calibri"/>
              </a:rPr>
              <a:t>2) </a:t>
            </a:r>
            <a:r>
              <a:rPr lang="en-US" sz="1600" b="0" dirty="0" err="1">
                <a:latin typeface="Calibri"/>
                <a:ea typeface="Calibri"/>
                <a:cs typeface="Calibri"/>
                <a:sym typeface="Calibri"/>
              </a:rPr>
              <a:t>ohe_encoding</a:t>
            </a:r>
            <a:r>
              <a:rPr lang="en-US" sz="1600" b="0" dirty="0" err="1">
                <a:latin typeface="Malgun Gothic"/>
                <a:ea typeface="Malgun Gothic"/>
                <a:cs typeface="Malgun Gothic"/>
                <a:sym typeface="Malgun Gothic"/>
              </a:rPr>
              <a:t>과</a:t>
            </a:r>
            <a:r>
              <a:rPr lang="en-US" sz="1600" b="0" dirty="0">
                <a:latin typeface="Malgun Gothic"/>
                <a:ea typeface="Malgun Gothic"/>
                <a:cs typeface="Malgun Gothic"/>
                <a:sym typeface="Malgun Gothic"/>
              </a:rPr>
              <a:t> df </a:t>
            </a:r>
            <a:r>
              <a:rPr lang="en-US" sz="1600" b="0" dirty="0" err="1">
                <a:latin typeface="Malgun Gothic"/>
                <a:ea typeface="Malgun Gothic"/>
                <a:cs typeface="Malgun Gothic"/>
                <a:sym typeface="Malgun Gothic"/>
              </a:rPr>
              <a:t>병합</a:t>
            </a:r>
            <a:endParaRPr sz="1600" b="0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273050" algn="l" rtl="0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SzPts val="1760"/>
              <a:buFont typeface="Noto Sans Symbols"/>
              <a:buNone/>
            </a:pPr>
            <a:endParaRPr sz="1600" b="0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273050" algn="l" rtl="0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SzPts val="1760"/>
              <a:buFont typeface="Noto Sans Symbols"/>
              <a:buNone/>
            </a:pPr>
            <a:endParaRPr sz="1600" b="0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273050" algn="l" rtl="0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SzPts val="1760"/>
              <a:buFont typeface="Noto Sans Symbols"/>
              <a:buNone/>
            </a:pPr>
            <a:endParaRPr sz="1600" b="0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273050" algn="l" rtl="0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SzPts val="1760"/>
              <a:buNone/>
            </a:pPr>
            <a:r>
              <a:rPr lang="en-US" sz="1600" b="0" dirty="0">
                <a:latin typeface="Malgun Gothic"/>
                <a:ea typeface="Malgun Gothic"/>
                <a:cs typeface="Malgun Gothic"/>
                <a:sym typeface="Malgun Gothic"/>
              </a:rPr>
              <a:t>3) </a:t>
            </a:r>
            <a:r>
              <a:rPr lang="en-US" sz="1600" b="0" dirty="0" err="1">
                <a:latin typeface="Calibri"/>
                <a:ea typeface="Calibri"/>
                <a:cs typeface="Calibri"/>
                <a:sym typeface="Calibri"/>
              </a:rPr>
              <a:t>Categorical_variable</a:t>
            </a:r>
            <a:r>
              <a:rPr lang="en-US" sz="1600" b="0" dirty="0">
                <a:latin typeface="Calibri"/>
                <a:ea typeface="Calibri"/>
                <a:cs typeface="Calibri"/>
                <a:sym typeface="Calibri"/>
              </a:rPr>
              <a:t> column</a:t>
            </a:r>
            <a:r>
              <a:rPr lang="en-US" sz="1600" b="0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600" b="0" dirty="0" err="1">
                <a:latin typeface="Malgun Gothic"/>
                <a:ea typeface="Malgun Gothic"/>
                <a:cs typeface="Malgun Gothic"/>
                <a:sym typeface="Malgun Gothic"/>
              </a:rPr>
              <a:t>새로</a:t>
            </a:r>
            <a:r>
              <a:rPr lang="en-US" sz="1600" b="0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600" b="0" dirty="0" err="1">
                <a:latin typeface="Malgun Gothic"/>
                <a:ea typeface="Malgun Gothic"/>
                <a:cs typeface="Malgun Gothic"/>
                <a:sym typeface="Malgun Gothic"/>
              </a:rPr>
              <a:t>지정</a:t>
            </a:r>
            <a:r>
              <a:rPr lang="en-US" sz="1600" b="0" dirty="0">
                <a:latin typeface="Malgun Gothic"/>
                <a:ea typeface="Malgun Gothic"/>
                <a:cs typeface="Malgun Gothic"/>
                <a:sym typeface="Malgun Gothic"/>
              </a:rPr>
              <a:t>.</a:t>
            </a:r>
            <a:endParaRPr dirty="0"/>
          </a:p>
          <a:p>
            <a:pPr marL="0" lvl="0" indent="0" algn="l" rtl="0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SzPts val="1760"/>
              <a:buNone/>
            </a:pPr>
            <a:endParaRPr sz="1600" b="0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SzPts val="1760"/>
              <a:buNone/>
            </a:pPr>
            <a:endParaRPr sz="1600" b="0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SzPts val="1760"/>
              <a:buNone/>
            </a:pPr>
            <a:endParaRPr sz="1600" b="0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SzPts val="1760"/>
              <a:buNone/>
            </a:pPr>
            <a:endParaRPr sz="1600" b="0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891" lvl="0" indent="-231131" algn="l" rtl="0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Clr>
                <a:srgbClr val="11BFCB"/>
              </a:buClr>
              <a:buSzPts val="1760"/>
              <a:buFont typeface="Noto Sans Symbols"/>
              <a:buNone/>
            </a:pPr>
            <a:endParaRPr sz="1600" b="0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891" lvl="0" indent="-231131" algn="l" rtl="0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Clr>
                <a:srgbClr val="11BFCB"/>
              </a:buClr>
              <a:buSzPts val="1760"/>
              <a:buFont typeface="Noto Sans Symbols"/>
              <a:buNone/>
            </a:pPr>
            <a:endParaRPr sz="1600" b="0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SzPts val="1760"/>
              <a:buNone/>
            </a:pPr>
            <a:endParaRPr sz="1600" b="0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SzPts val="1760"/>
              <a:buNone/>
            </a:pPr>
            <a:endParaRPr sz="1600" b="0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891" lvl="0" indent="-259070" algn="l" rtl="0">
              <a:lnSpc>
                <a:spcPct val="120000"/>
              </a:lnSpc>
              <a:spcBef>
                <a:spcPts val="240"/>
              </a:spcBef>
              <a:spcAft>
                <a:spcPts val="0"/>
              </a:spcAft>
              <a:buClr>
                <a:srgbClr val="11BFCB"/>
              </a:buClr>
              <a:buSzPts val="1320"/>
              <a:buFont typeface="Noto Sans Symbols"/>
              <a:buNone/>
            </a:pPr>
            <a:endParaRPr sz="12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6" name="Google Shape;236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2830" y="2264688"/>
            <a:ext cx="6388100" cy="49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52830" y="3639721"/>
            <a:ext cx="6311900" cy="63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1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52830" y="5013052"/>
            <a:ext cx="6743700" cy="57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7"/>
          <p:cNvSpPr txBox="1">
            <a:spLocks noGrp="1"/>
          </p:cNvSpPr>
          <p:nvPr>
            <p:ph type="sldNum" idx="12"/>
          </p:nvPr>
        </p:nvSpPr>
        <p:spPr>
          <a:xfrm>
            <a:off x="9233254" y="6492880"/>
            <a:ext cx="26510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  <p:sp>
        <p:nvSpPr>
          <p:cNvPr id="245" name="Google Shape;245;p17"/>
          <p:cNvSpPr txBox="1">
            <a:spLocks noGrp="1"/>
          </p:cNvSpPr>
          <p:nvPr>
            <p:ph type="title"/>
          </p:nvPr>
        </p:nvSpPr>
        <p:spPr>
          <a:xfrm>
            <a:off x="609600" y="0"/>
            <a:ext cx="10972800" cy="9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algun Gothic"/>
              <a:buNone/>
            </a:pP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분석을 위한 전처리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46" name="Google Shape;246;p17"/>
          <p:cNvGrpSpPr/>
          <p:nvPr/>
        </p:nvGrpSpPr>
        <p:grpSpPr>
          <a:xfrm>
            <a:off x="1055688" y="2276859"/>
            <a:ext cx="8654067" cy="2960371"/>
            <a:chOff x="6729954" y="5051449"/>
            <a:chExt cx="5130292" cy="1503030"/>
          </a:xfrm>
        </p:grpSpPr>
        <p:grpSp>
          <p:nvGrpSpPr>
            <p:cNvPr id="247" name="Google Shape;247;p17"/>
            <p:cNvGrpSpPr/>
            <p:nvPr/>
          </p:nvGrpSpPr>
          <p:grpSpPr>
            <a:xfrm>
              <a:off x="6859306" y="5240044"/>
              <a:ext cx="2048105" cy="1132441"/>
              <a:chOff x="6361995" y="5131640"/>
              <a:chExt cx="2048105" cy="1191608"/>
            </a:xfrm>
          </p:grpSpPr>
          <p:sp>
            <p:nvSpPr>
              <p:cNvPr id="248" name="Google Shape;248;p17"/>
              <p:cNvSpPr/>
              <p:nvPr/>
            </p:nvSpPr>
            <p:spPr>
              <a:xfrm>
                <a:off x="6361995" y="5137148"/>
                <a:ext cx="1002669" cy="364666"/>
              </a:xfrm>
              <a:prstGeom prst="can">
                <a:avLst>
                  <a:gd name="adj" fmla="val 25000"/>
                </a:avLst>
              </a:pr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Malgun Gothic"/>
                  <a:buNone/>
                </a:pPr>
                <a:r>
                  <a:rPr lang="en-US" sz="1000" b="1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전체 데이터</a:t>
                </a:r>
                <a:endParaRPr sz="1000" b="1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49" name="Google Shape;249;p17"/>
              <p:cNvSpPr/>
              <p:nvPr/>
            </p:nvSpPr>
            <p:spPr>
              <a:xfrm>
                <a:off x="6361996" y="5547865"/>
                <a:ext cx="1002668" cy="364666"/>
              </a:xfrm>
              <a:prstGeom prst="can">
                <a:avLst>
                  <a:gd name="adj" fmla="val 25000"/>
                </a:avLst>
              </a:pr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Malgun Gothic"/>
                  <a:buNone/>
                </a:pPr>
                <a:r>
                  <a:rPr lang="en-US" sz="1000" b="1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온도 0구간</a:t>
                </a:r>
                <a:endParaRPr sz="1000" b="1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  <a:p>
                <a:pPr marL="0" marR="0" lvl="0" indent="0" algn="ctr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Malgun Gothic"/>
                  <a:buNone/>
                </a:pPr>
                <a:r>
                  <a:rPr lang="en-US" sz="1000" b="1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(~1100 ℃)</a:t>
                </a:r>
                <a:endParaRPr/>
              </a:p>
            </p:txBody>
          </p:sp>
          <p:sp>
            <p:nvSpPr>
              <p:cNvPr id="250" name="Google Shape;250;p17"/>
              <p:cNvSpPr/>
              <p:nvPr/>
            </p:nvSpPr>
            <p:spPr>
              <a:xfrm>
                <a:off x="6361995" y="5958582"/>
                <a:ext cx="1002669" cy="364666"/>
              </a:xfrm>
              <a:prstGeom prst="can">
                <a:avLst>
                  <a:gd name="adj" fmla="val 25000"/>
                </a:avLst>
              </a:pr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Malgun Gothic"/>
                  <a:buNone/>
                </a:pPr>
                <a:r>
                  <a:rPr lang="en-US" sz="1000" b="1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온도 1구간</a:t>
                </a:r>
                <a:endParaRPr sz="1000" b="1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  <a:p>
                <a:pPr marL="0" marR="0" lvl="0" indent="0" algn="ctr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Malgun Gothic"/>
                  <a:buNone/>
                </a:pPr>
                <a:r>
                  <a:rPr lang="en-US" sz="1000" b="1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(1100 ℃ ~1120 ℃)</a:t>
                </a:r>
                <a:endParaRPr/>
              </a:p>
            </p:txBody>
          </p:sp>
          <p:sp>
            <p:nvSpPr>
              <p:cNvPr id="251" name="Google Shape;251;p17"/>
              <p:cNvSpPr/>
              <p:nvPr/>
            </p:nvSpPr>
            <p:spPr>
              <a:xfrm>
                <a:off x="7407431" y="5131640"/>
                <a:ext cx="1002669" cy="364666"/>
              </a:xfrm>
              <a:prstGeom prst="can">
                <a:avLst>
                  <a:gd name="adj" fmla="val 25000"/>
                </a:avLst>
              </a:pr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Malgun Gothic"/>
                  <a:buNone/>
                </a:pPr>
                <a:r>
                  <a:rPr lang="en-US" sz="1000" b="1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온도 2구간</a:t>
                </a:r>
                <a:endParaRPr sz="1000" b="1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  <a:p>
                <a:pPr marL="0" marR="0" lvl="0" indent="0" algn="ctr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Malgun Gothic"/>
                  <a:buNone/>
                </a:pPr>
                <a:r>
                  <a:rPr lang="en-US" sz="1000" b="1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(1120 ℃ ~1140 ℃)</a:t>
                </a:r>
                <a:endParaRPr/>
              </a:p>
            </p:txBody>
          </p:sp>
          <p:sp>
            <p:nvSpPr>
              <p:cNvPr id="252" name="Google Shape;252;p17"/>
              <p:cNvSpPr/>
              <p:nvPr/>
            </p:nvSpPr>
            <p:spPr>
              <a:xfrm>
                <a:off x="7407431" y="5953074"/>
                <a:ext cx="1002669" cy="364666"/>
              </a:xfrm>
              <a:prstGeom prst="can">
                <a:avLst>
                  <a:gd name="adj" fmla="val 25000"/>
                </a:avLst>
              </a:pr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Malgun Gothic"/>
                  <a:buNone/>
                </a:pPr>
                <a:r>
                  <a:rPr lang="en-US" sz="1000" b="1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온도 4구간</a:t>
                </a:r>
                <a:endParaRPr sz="1000" b="1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  <a:p>
                <a:pPr marL="0" marR="0" lvl="0" indent="0" algn="ctr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Malgun Gothic"/>
                  <a:buNone/>
                </a:pPr>
                <a:r>
                  <a:rPr lang="en-US" sz="1000" b="1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(1160 ℃ ~)</a:t>
                </a:r>
                <a:endParaRPr/>
              </a:p>
            </p:txBody>
          </p:sp>
          <p:sp>
            <p:nvSpPr>
              <p:cNvPr id="253" name="Google Shape;253;p17"/>
              <p:cNvSpPr/>
              <p:nvPr/>
            </p:nvSpPr>
            <p:spPr>
              <a:xfrm>
                <a:off x="7407431" y="5542357"/>
                <a:ext cx="1002669" cy="364666"/>
              </a:xfrm>
              <a:prstGeom prst="can">
                <a:avLst>
                  <a:gd name="adj" fmla="val 25000"/>
                </a:avLst>
              </a:pr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Malgun Gothic"/>
                  <a:buNone/>
                </a:pPr>
                <a:r>
                  <a:rPr lang="en-US" sz="1000" b="1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온도 3구간</a:t>
                </a:r>
                <a:endParaRPr sz="1000" b="1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  <a:p>
                <a:pPr marL="0" marR="0" lvl="0" indent="0" algn="ctr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Malgun Gothic"/>
                  <a:buNone/>
                </a:pPr>
                <a:r>
                  <a:rPr lang="en-US" sz="1000" b="1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(1140 ℃ ~1160 ℃)</a:t>
                </a:r>
                <a:endParaRPr/>
              </a:p>
            </p:txBody>
          </p:sp>
        </p:grpSp>
        <p:sp>
          <p:nvSpPr>
            <p:cNvPr id="254" name="Google Shape;254;p17"/>
            <p:cNvSpPr/>
            <p:nvPr/>
          </p:nvSpPr>
          <p:spPr>
            <a:xfrm>
              <a:off x="10982508" y="5437625"/>
              <a:ext cx="859999" cy="734896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latin typeface="Malgun Gothic"/>
                  <a:ea typeface="Malgun Gothic"/>
                  <a:cs typeface="Malgun Gothic"/>
                  <a:sym typeface="Malgun Gothic"/>
                </a:rPr>
                <a:t> </a:t>
              </a:r>
              <a:endParaRPr/>
            </a:p>
          </p:txBody>
        </p:sp>
        <p:grpSp>
          <p:nvGrpSpPr>
            <p:cNvPr id="255" name="Google Shape;255;p17"/>
            <p:cNvGrpSpPr/>
            <p:nvPr/>
          </p:nvGrpSpPr>
          <p:grpSpPr>
            <a:xfrm>
              <a:off x="9097076" y="5586614"/>
              <a:ext cx="1853994" cy="602129"/>
              <a:chOff x="1041490" y="4716657"/>
              <a:chExt cx="1884312" cy="671390"/>
            </a:xfrm>
          </p:grpSpPr>
          <p:sp>
            <p:nvSpPr>
              <p:cNvPr id="256" name="Google Shape;256;p17"/>
              <p:cNvSpPr/>
              <p:nvPr/>
            </p:nvSpPr>
            <p:spPr>
              <a:xfrm>
                <a:off x="2423579" y="4716657"/>
                <a:ext cx="480976" cy="403557"/>
              </a:xfrm>
              <a:prstGeom prst="rect">
                <a:avLst/>
              </a:prstGeom>
              <a:solidFill>
                <a:srgbClr val="C4E0B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Malgun Gothic"/>
                  <a:buNone/>
                </a:pPr>
                <a:r>
                  <a:rPr lang="en-US" sz="11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Test </a:t>
                </a:r>
                <a:endParaRPr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Malgun Gothic"/>
                  <a:buNone/>
                </a:pPr>
                <a:r>
                  <a:rPr lang="en-US" sz="11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(10%)</a:t>
                </a:r>
                <a:endParaRPr sz="11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cxnSp>
            <p:nvCxnSpPr>
              <p:cNvPr id="257" name="Google Shape;257;p17"/>
              <p:cNvCxnSpPr/>
              <p:nvPr/>
            </p:nvCxnSpPr>
            <p:spPr>
              <a:xfrm>
                <a:off x="1045984" y="5231916"/>
                <a:ext cx="1879818" cy="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triangle" w="med" len="med"/>
              </a:ln>
            </p:spPr>
          </p:cxnSp>
          <p:sp>
            <p:nvSpPr>
              <p:cNvPr id="258" name="Google Shape;258;p17"/>
              <p:cNvSpPr txBox="1"/>
              <p:nvPr/>
            </p:nvSpPr>
            <p:spPr>
              <a:xfrm>
                <a:off x="1830518" y="5244301"/>
                <a:ext cx="561109" cy="14374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50"/>
                  <a:buFont typeface="Malgun Gothic"/>
                  <a:buNone/>
                </a:pPr>
                <a:r>
                  <a:rPr lang="en-US" sz="105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Time</a:t>
                </a:r>
                <a:endParaRPr sz="105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59" name="Google Shape;259;p17"/>
              <p:cNvSpPr/>
              <p:nvPr/>
            </p:nvSpPr>
            <p:spPr>
              <a:xfrm>
                <a:off x="1041490" y="4716657"/>
                <a:ext cx="928960" cy="403558"/>
              </a:xfrm>
              <a:prstGeom prst="rect">
                <a:avLst/>
              </a:prstGeom>
              <a:solidFill>
                <a:srgbClr val="F4B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Malgun Gothic"/>
                  <a:buNone/>
                </a:pPr>
                <a:r>
                  <a:rPr lang="en-US" sz="11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Train</a:t>
                </a:r>
                <a:br>
                  <a:rPr lang="en-US" sz="11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</a:br>
                <a:r>
                  <a:rPr lang="en-US" sz="11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(80%)</a:t>
                </a:r>
                <a:endParaRPr sz="11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260" name="Google Shape;260;p17"/>
            <p:cNvSpPr/>
            <p:nvPr/>
          </p:nvSpPr>
          <p:spPr>
            <a:xfrm>
              <a:off x="6729954" y="5051449"/>
              <a:ext cx="5130292" cy="150303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261" name="Google Shape;261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36103" y="5496232"/>
            <a:ext cx="7471945" cy="452511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17"/>
          <p:cNvSpPr txBox="1"/>
          <p:nvPr/>
        </p:nvSpPr>
        <p:spPr>
          <a:xfrm>
            <a:off x="658813" y="5705306"/>
            <a:ext cx="67729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/>
            <a:r>
              <a:rPr lang="en-US" altLang="ko-KR" sz="2400" b="1" dirty="0">
                <a:solidFill>
                  <a:schemeClr val="tx1"/>
                </a:solidFill>
                <a:latin typeface="Malgun Gothic"/>
                <a:ea typeface="Malgun Gothic"/>
                <a:cs typeface="Malgun Gothic"/>
                <a:sym typeface="Malgun Gothic"/>
              </a:rPr>
              <a:t>→</a:t>
            </a:r>
            <a:endParaRPr sz="2400" dirty="0">
              <a:solidFill>
                <a:srgbClr val="11BFC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63" name="Google Shape;263;p1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336103" y="5936139"/>
            <a:ext cx="9773036" cy="427296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17"/>
          <p:cNvSpPr/>
          <p:nvPr/>
        </p:nvSpPr>
        <p:spPr>
          <a:xfrm>
            <a:off x="6590492" y="3330900"/>
            <a:ext cx="752066" cy="71285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algun Gothic"/>
              <a:buNone/>
            </a:pPr>
            <a:r>
              <a:rPr lang="en-US" sz="11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Vald</a:t>
            </a:r>
            <a:br>
              <a:rPr lang="en-US" sz="11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en-US" sz="11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(10%)</a:t>
            </a:r>
            <a:endParaRPr sz="11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5" name="Google Shape;265;p17"/>
          <p:cNvSpPr txBox="1">
            <a:spLocks noGrp="1"/>
          </p:cNvSpPr>
          <p:nvPr>
            <p:ph type="body" idx="1"/>
          </p:nvPr>
        </p:nvSpPr>
        <p:spPr>
          <a:xfrm>
            <a:off x="609600" y="1124744"/>
            <a:ext cx="11060784" cy="55503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891" lvl="0" indent="-342891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980"/>
              <a:buChar char="▪"/>
            </a:pPr>
            <a:r>
              <a:rPr lang="en-US" dirty="0" err="1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온도에</a:t>
            </a:r>
            <a:r>
              <a:rPr lang="en-US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따른</a:t>
            </a:r>
            <a:r>
              <a:rPr lang="en-US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데이터</a:t>
            </a:r>
            <a:r>
              <a:rPr lang="en-US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나누기</a:t>
            </a:r>
            <a:endParaRPr dirty="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285750" algn="l" rtl="0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760"/>
              <a:buFont typeface="Arial"/>
              <a:buChar char="•"/>
            </a:pPr>
            <a:r>
              <a:rPr lang="en-US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본 </a:t>
            </a:r>
            <a:r>
              <a:rPr lang="en-US" dirty="0" err="1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데이터는</a:t>
            </a:r>
            <a:r>
              <a:rPr lang="en-US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공정의</a:t>
            </a:r>
            <a:r>
              <a:rPr lang="en-US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특성</a:t>
            </a:r>
            <a:r>
              <a:rPr lang="en-US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상 </a:t>
            </a:r>
            <a:r>
              <a:rPr lang="en-US" dirty="0" err="1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온도에</a:t>
            </a:r>
            <a:r>
              <a:rPr lang="en-US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따라</a:t>
            </a:r>
            <a:r>
              <a:rPr lang="en-US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다른</a:t>
            </a:r>
            <a:r>
              <a:rPr lang="en-US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양상을</a:t>
            </a:r>
            <a:r>
              <a:rPr lang="en-US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보이기</a:t>
            </a:r>
            <a:r>
              <a:rPr lang="en-US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때문에</a:t>
            </a:r>
            <a:r>
              <a:rPr lang="en-US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온도</a:t>
            </a:r>
            <a:r>
              <a:rPr lang="en-US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별 </a:t>
            </a:r>
            <a:r>
              <a:rPr lang="en-US" dirty="0" err="1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그룹을</a:t>
            </a:r>
            <a:r>
              <a:rPr lang="en-US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지어</a:t>
            </a:r>
            <a:r>
              <a:rPr lang="en-US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따로</a:t>
            </a:r>
            <a:r>
              <a:rPr lang="en-US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모델링을</a:t>
            </a:r>
            <a:r>
              <a:rPr lang="en-US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진행해야</a:t>
            </a:r>
            <a:r>
              <a:rPr lang="en-US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함.</a:t>
            </a:r>
            <a:endParaRPr sz="1800" b="0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SzPts val="1760"/>
              <a:buNone/>
            </a:pPr>
            <a:endParaRPr sz="1600" b="0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SzPts val="1760"/>
              <a:buNone/>
            </a:pPr>
            <a:endParaRPr sz="1600" b="0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SzPts val="1760"/>
              <a:buNone/>
            </a:pPr>
            <a:endParaRPr sz="1600" b="0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891" lvl="0" indent="-231131" algn="l" rtl="0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Clr>
                <a:srgbClr val="11BFCB"/>
              </a:buClr>
              <a:buSzPts val="1760"/>
              <a:buFont typeface="Noto Sans Symbols"/>
              <a:buNone/>
            </a:pPr>
            <a:endParaRPr sz="1600" b="0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891" lvl="0" indent="-231131" algn="l" rtl="0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Clr>
                <a:srgbClr val="11BFCB"/>
              </a:buClr>
              <a:buSzPts val="1760"/>
              <a:buFont typeface="Noto Sans Symbols"/>
              <a:buNone/>
            </a:pPr>
            <a:endParaRPr sz="1600" b="0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SzPts val="1760"/>
              <a:buNone/>
            </a:pPr>
            <a:endParaRPr sz="1600" b="0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SzPts val="1760"/>
              <a:buNone/>
            </a:pPr>
            <a:endParaRPr sz="1600" b="0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891" lvl="0" indent="-259070" algn="l" rtl="0">
              <a:lnSpc>
                <a:spcPct val="120000"/>
              </a:lnSpc>
              <a:spcBef>
                <a:spcPts val="240"/>
              </a:spcBef>
              <a:spcAft>
                <a:spcPts val="0"/>
              </a:spcAft>
              <a:buClr>
                <a:srgbClr val="11BFCB"/>
              </a:buClr>
              <a:buSzPts val="1320"/>
              <a:buFont typeface="Noto Sans Symbols"/>
              <a:buNone/>
            </a:pPr>
            <a:endParaRPr sz="1200" dirty="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18"/>
          <p:cNvSpPr txBox="1">
            <a:spLocks noGrp="1"/>
          </p:cNvSpPr>
          <p:nvPr>
            <p:ph type="sldNum" idx="12"/>
          </p:nvPr>
        </p:nvSpPr>
        <p:spPr>
          <a:xfrm>
            <a:off x="9233254" y="6492880"/>
            <a:ext cx="26510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  <p:sp>
        <p:nvSpPr>
          <p:cNvPr id="272" name="Google Shape;272;p18"/>
          <p:cNvSpPr txBox="1">
            <a:spLocks noGrp="1"/>
          </p:cNvSpPr>
          <p:nvPr>
            <p:ph type="title"/>
          </p:nvPr>
        </p:nvSpPr>
        <p:spPr>
          <a:xfrm>
            <a:off x="609600" y="0"/>
            <a:ext cx="10972800" cy="9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algun Gothic"/>
              <a:buNone/>
            </a:pP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분석을 위한 전처리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3" name="Google Shape;273;p18"/>
          <p:cNvSpPr/>
          <p:nvPr/>
        </p:nvSpPr>
        <p:spPr>
          <a:xfrm>
            <a:off x="10627586" y="1169876"/>
            <a:ext cx="798283" cy="712850"/>
          </a:xfrm>
          <a:prstGeom prst="rect">
            <a:avLst/>
          </a:prstGeom>
          <a:solidFill>
            <a:srgbClr val="C4E0B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algun Gothic"/>
              <a:buNone/>
            </a:pPr>
            <a:r>
              <a:rPr lang="en-US" sz="11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Test 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algun Gothic"/>
              <a:buNone/>
            </a:pPr>
            <a:r>
              <a:rPr lang="en-US" sz="11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(10%)</a:t>
            </a:r>
            <a:endParaRPr sz="11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4" name="Google Shape;274;p18"/>
          <p:cNvSpPr/>
          <p:nvPr/>
        </p:nvSpPr>
        <p:spPr>
          <a:xfrm>
            <a:off x="8333711" y="1169876"/>
            <a:ext cx="1541809" cy="712852"/>
          </a:xfrm>
          <a:prstGeom prst="rect">
            <a:avLst/>
          </a:prstGeom>
          <a:solidFill>
            <a:srgbClr val="F4B08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algun Gothic"/>
              <a:buNone/>
            </a:pPr>
            <a:r>
              <a:rPr lang="en-US" sz="11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Train</a:t>
            </a:r>
            <a:br>
              <a:rPr lang="en-US" sz="11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en-US" sz="11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(80%)</a:t>
            </a:r>
            <a:endParaRPr sz="11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5" name="Google Shape;275;p18"/>
          <p:cNvSpPr/>
          <p:nvPr/>
        </p:nvSpPr>
        <p:spPr>
          <a:xfrm>
            <a:off x="9875520" y="1169855"/>
            <a:ext cx="752066" cy="71285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algun Gothic"/>
              <a:buNone/>
            </a:pPr>
            <a:r>
              <a:rPr lang="en-US" sz="11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Vald</a:t>
            </a:r>
            <a:br>
              <a:rPr lang="en-US" sz="11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en-US" sz="11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(10%)</a:t>
            </a:r>
            <a:endParaRPr sz="11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76" name="Google Shape;276;p18"/>
          <p:cNvCxnSpPr/>
          <p:nvPr/>
        </p:nvCxnSpPr>
        <p:spPr>
          <a:xfrm>
            <a:off x="8315538" y="1985824"/>
            <a:ext cx="3119963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277" name="Google Shape;277;p18"/>
          <p:cNvSpPr txBox="1"/>
          <p:nvPr/>
        </p:nvSpPr>
        <p:spPr>
          <a:xfrm>
            <a:off x="9617641" y="2007702"/>
            <a:ext cx="931281" cy="25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Malgun Gothic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Time</a:t>
            </a:r>
            <a:endParaRPr sz="105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8" name="Google Shape;278;p18"/>
          <p:cNvSpPr txBox="1"/>
          <p:nvPr/>
        </p:nvSpPr>
        <p:spPr>
          <a:xfrm>
            <a:off x="513362" y="2696666"/>
            <a:ext cx="11481001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Dataframe.loc</a:t>
            </a: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[Row </a:t>
            </a:r>
            <a:r>
              <a:rPr lang="en-US" sz="1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인덱스</a:t>
            </a: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컬럼명</a:t>
            </a: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]		ex ) </a:t>
            </a:r>
            <a:r>
              <a:rPr lang="en-US" sz="1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Dataframe.loc</a:t>
            </a: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[5:100, ‘Var1’]   //   </a:t>
            </a:r>
            <a:r>
              <a:rPr lang="en-US" sz="1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Dataframe.loc</a:t>
            </a: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[:, [‘Var1’, ‘Var2’]]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Dataframe.iloc</a:t>
            </a: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[Row </a:t>
            </a:r>
            <a:r>
              <a:rPr lang="en-US" sz="1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인덱스</a:t>
            </a: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컬럼인덱스</a:t>
            </a: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]	ex ) </a:t>
            </a:r>
            <a:r>
              <a:rPr lang="en-US" sz="1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Dataframe.iloc</a:t>
            </a: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[5:100, 0]      //   </a:t>
            </a:r>
            <a:r>
              <a:rPr lang="en-US" sz="1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Dataframe.iloc</a:t>
            </a: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[:, 0:1]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9" name="Google Shape;279;p18"/>
          <p:cNvSpPr/>
          <p:nvPr/>
        </p:nvSpPr>
        <p:spPr>
          <a:xfrm>
            <a:off x="470206" y="2530312"/>
            <a:ext cx="11567315" cy="3091817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0" name="Google Shape;280;p18"/>
          <p:cNvSpPr txBox="1"/>
          <p:nvPr/>
        </p:nvSpPr>
        <p:spPr>
          <a:xfrm>
            <a:off x="631235" y="3973487"/>
            <a:ext cx="267733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* 중요한 차이점 (주의점)</a:t>
            </a:r>
            <a:endParaRPr sz="1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" name="Google Shape;281;p18"/>
          <p:cNvSpPr txBox="1"/>
          <p:nvPr/>
        </p:nvSpPr>
        <p:spPr>
          <a:xfrm>
            <a:off x="1154204" y="4343436"/>
            <a:ext cx="7089185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Dataframe.loc</a:t>
            </a: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[0:500, :]  </a:t>
            </a:r>
            <a:r>
              <a:rPr lang="en-US" altLang="ko-KR" sz="1800" b="1" dirty="0">
                <a:solidFill>
                  <a:schemeClr val="tx1"/>
                </a:solidFill>
                <a:latin typeface="Malgun Gothic"/>
                <a:ea typeface="Malgun Gothic"/>
                <a:cs typeface="Malgun Gothic"/>
                <a:sym typeface="Malgun Gothic"/>
              </a:rPr>
              <a:t>→</a:t>
            </a: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0 ~ 500 </a:t>
            </a:r>
            <a:r>
              <a:rPr lang="en-US" sz="1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까지의</a:t>
            </a: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Dataframe.iloc</a:t>
            </a: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[0:500, :] </a:t>
            </a:r>
            <a:r>
              <a:rPr lang="en-US" altLang="ko-KR" sz="1800" b="1" dirty="0">
                <a:solidFill>
                  <a:schemeClr val="tx1"/>
                </a:solidFill>
                <a:latin typeface="Malgun Gothic"/>
                <a:ea typeface="Malgun Gothic"/>
                <a:cs typeface="Malgun Gothic"/>
                <a:sym typeface="Malgun Gothic"/>
              </a:rPr>
              <a:t>→</a:t>
            </a: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0 ~ 499 </a:t>
            </a:r>
            <a:r>
              <a:rPr lang="en-US" sz="1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까지의</a:t>
            </a: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마지막</a:t>
            </a: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row </a:t>
            </a:r>
            <a:r>
              <a:rPr lang="en-US" sz="1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미포함</a:t>
            </a: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18"/>
          <p:cNvSpPr/>
          <p:nvPr/>
        </p:nvSpPr>
        <p:spPr>
          <a:xfrm>
            <a:off x="631235" y="5931100"/>
            <a:ext cx="11348834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(</a:t>
            </a:r>
            <a:r>
              <a:rPr lang="en-US" sz="1600" dirty="0" err="1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활용해서</a:t>
            </a:r>
            <a:r>
              <a:rPr lang="en-US" sz="1600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해보기</a:t>
            </a:r>
            <a:r>
              <a:rPr lang="en-US" sz="1600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)  df_cat1 : 2489개 Row </a:t>
            </a:r>
            <a:r>
              <a:rPr lang="en-US" altLang="ko-KR" sz="1600" b="1" dirty="0">
                <a:solidFill>
                  <a:schemeClr val="tx1"/>
                </a:solidFill>
                <a:latin typeface="Malgun Gothic"/>
                <a:ea typeface="Malgun Gothic"/>
                <a:cs typeface="Malgun Gothic"/>
                <a:sym typeface="Malgun Gothic"/>
              </a:rPr>
              <a:t>→</a:t>
            </a:r>
            <a:r>
              <a:rPr lang="en-US" sz="1600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df_cat1_train (80%), df_cat1_vald (10%), df_cat1_test (10%)</a:t>
            </a:r>
            <a:endParaRPr dirty="0"/>
          </a:p>
        </p:txBody>
      </p:sp>
      <p:sp>
        <p:nvSpPr>
          <p:cNvPr id="283" name="Google Shape;283;p18"/>
          <p:cNvSpPr/>
          <p:nvPr/>
        </p:nvSpPr>
        <p:spPr>
          <a:xfrm>
            <a:off x="6354272" y="5282934"/>
            <a:ext cx="5757964" cy="339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* Dataframe.iloc[500 :, :], Dataframe.loc[500 :, :] 은 둘 다 동일하게 마지막까지 인덱싱 </a:t>
            </a:r>
            <a:endParaRPr/>
          </a:p>
        </p:txBody>
      </p:sp>
      <p:sp>
        <p:nvSpPr>
          <p:cNvPr id="284" name="Google Shape;284;p18"/>
          <p:cNvSpPr txBox="1"/>
          <p:nvPr/>
        </p:nvSpPr>
        <p:spPr>
          <a:xfrm>
            <a:off x="609600" y="1248737"/>
            <a:ext cx="10083479" cy="11325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891" marR="0" lvl="0" indent="-342891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1BFCB"/>
              </a:buClr>
              <a:buSzPts val="1980"/>
              <a:buFont typeface="Noto Sans Symbols"/>
              <a:buChar char="▪"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Train / Validation / Test </a:t>
            </a:r>
            <a:r>
              <a:rPr lang="en-US" sz="1800" b="1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구분 짓기</a:t>
            </a:r>
            <a:endParaRPr sz="18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19"/>
          <p:cNvSpPr txBox="1">
            <a:spLocks noGrp="1"/>
          </p:cNvSpPr>
          <p:nvPr>
            <p:ph type="sldNum" idx="12"/>
          </p:nvPr>
        </p:nvSpPr>
        <p:spPr>
          <a:xfrm>
            <a:off x="9233254" y="6492880"/>
            <a:ext cx="26510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  <p:sp>
        <p:nvSpPr>
          <p:cNvPr id="291" name="Google Shape;291;p19"/>
          <p:cNvSpPr txBox="1">
            <a:spLocks noGrp="1"/>
          </p:cNvSpPr>
          <p:nvPr>
            <p:ph type="title"/>
          </p:nvPr>
        </p:nvSpPr>
        <p:spPr>
          <a:xfrm>
            <a:off x="609600" y="0"/>
            <a:ext cx="10972800" cy="9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algun Gothic"/>
              <a:buNone/>
            </a:pP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분석을 위한 전처리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92" name="Google Shape;292;p19"/>
          <p:cNvGrpSpPr/>
          <p:nvPr/>
        </p:nvGrpSpPr>
        <p:grpSpPr>
          <a:xfrm>
            <a:off x="8998819" y="982235"/>
            <a:ext cx="3119963" cy="1091762"/>
            <a:chOff x="8315538" y="1169855"/>
            <a:chExt cx="3119963" cy="1091762"/>
          </a:xfrm>
        </p:grpSpPr>
        <p:sp>
          <p:nvSpPr>
            <p:cNvPr id="293" name="Google Shape;293;p19"/>
            <p:cNvSpPr/>
            <p:nvPr/>
          </p:nvSpPr>
          <p:spPr>
            <a:xfrm>
              <a:off x="10627586" y="1169876"/>
              <a:ext cx="798283" cy="712850"/>
            </a:xfrm>
            <a:prstGeom prst="rect">
              <a:avLst/>
            </a:prstGeom>
            <a:solidFill>
              <a:srgbClr val="C4E0B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Malgun Gothic"/>
                <a:buNone/>
              </a:pPr>
              <a:r>
                <a:rPr lang="en-US" sz="11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Test </a:t>
              </a:r>
              <a:endParaRPr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Malgun Gothic"/>
                <a:buNone/>
              </a:pPr>
              <a:r>
                <a:rPr lang="en-US" sz="11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(10%)</a:t>
              </a:r>
              <a:endParaRPr sz="11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94" name="Google Shape;294;p19"/>
            <p:cNvSpPr/>
            <p:nvPr/>
          </p:nvSpPr>
          <p:spPr>
            <a:xfrm>
              <a:off x="8333711" y="1169876"/>
              <a:ext cx="1541809" cy="712852"/>
            </a:xfrm>
            <a:prstGeom prst="rect">
              <a:avLst/>
            </a:prstGeom>
            <a:solidFill>
              <a:srgbClr val="F4B08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Malgun Gothic"/>
                <a:buNone/>
              </a:pPr>
              <a:r>
                <a:rPr lang="en-US" sz="11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Train</a:t>
              </a:r>
              <a:br>
                <a:rPr lang="en-US" sz="11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</a:br>
              <a:r>
                <a:rPr lang="en-US" sz="11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(80%)</a:t>
              </a:r>
              <a:endParaRPr sz="11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95" name="Google Shape;295;p19"/>
            <p:cNvSpPr/>
            <p:nvPr/>
          </p:nvSpPr>
          <p:spPr>
            <a:xfrm>
              <a:off x="9875520" y="1169855"/>
              <a:ext cx="752066" cy="712852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Malgun Gothic"/>
                <a:buNone/>
              </a:pPr>
              <a:r>
                <a:rPr lang="en-US" sz="11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Vald</a:t>
              </a:r>
              <a:br>
                <a:rPr lang="en-US" sz="11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</a:br>
              <a:r>
                <a:rPr lang="en-US" sz="11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(10%)</a:t>
              </a:r>
              <a:endParaRPr sz="11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296" name="Google Shape;296;p19"/>
            <p:cNvCxnSpPr/>
            <p:nvPr/>
          </p:nvCxnSpPr>
          <p:spPr>
            <a:xfrm>
              <a:off x="8315538" y="1985824"/>
              <a:ext cx="3119963" cy="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sp>
          <p:nvSpPr>
            <p:cNvPr id="297" name="Google Shape;297;p19"/>
            <p:cNvSpPr txBox="1"/>
            <p:nvPr/>
          </p:nvSpPr>
          <p:spPr>
            <a:xfrm>
              <a:off x="9617641" y="2007702"/>
              <a:ext cx="931281" cy="25391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Malgun Gothic"/>
                <a:buNone/>
              </a:pPr>
              <a:r>
                <a:rPr lang="en-US" sz="105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Time</a:t>
              </a:r>
              <a:endParaRPr sz="105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298" name="Google Shape;298;p19" descr="텍스트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8813" y="3766317"/>
            <a:ext cx="8035317" cy="2750741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19"/>
          <p:cNvSpPr txBox="1"/>
          <p:nvPr/>
        </p:nvSpPr>
        <p:spPr>
          <a:xfrm>
            <a:off x="609600" y="1248737"/>
            <a:ext cx="10083600" cy="25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891" marR="0" lvl="0" indent="-342891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1BFCB"/>
              </a:buClr>
              <a:buSzPts val="1980"/>
              <a:buFont typeface="Noto Sans Symbols"/>
              <a:buChar char="▪"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Train / Validation / Test </a:t>
            </a:r>
            <a:r>
              <a:rPr lang="en-US" sz="1800" b="1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구분 짓기</a:t>
            </a:r>
            <a:endParaRPr sz="1800" b="1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891" marR="0" lvl="0" indent="-217161" algn="l" rtl="0">
              <a:lnSpc>
                <a:spcPct val="120000"/>
              </a:lnSpc>
              <a:spcBef>
                <a:spcPts val="360"/>
              </a:spcBef>
              <a:spcAft>
                <a:spcPts val="0"/>
              </a:spcAft>
              <a:buClr>
                <a:srgbClr val="11BFCB"/>
              </a:buClr>
              <a:buSzPts val="1980"/>
              <a:buFont typeface="Noto Sans Symbols"/>
              <a:buNone/>
            </a:pPr>
            <a:endParaRPr sz="1800" b="1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891" marR="0" lvl="0" indent="-217161" algn="l" rtl="0">
              <a:lnSpc>
                <a:spcPct val="120000"/>
              </a:lnSpc>
              <a:spcBef>
                <a:spcPts val="360"/>
              </a:spcBef>
              <a:spcAft>
                <a:spcPts val="0"/>
              </a:spcAft>
              <a:buClr>
                <a:srgbClr val="11BFCB"/>
              </a:buClr>
              <a:buSzPts val="1980"/>
              <a:buFont typeface="Noto Sans Symbols"/>
              <a:buNone/>
            </a:pPr>
            <a:endParaRPr sz="1800" b="1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891" marR="0" lvl="0" indent="-217161" algn="l" rtl="0">
              <a:lnSpc>
                <a:spcPct val="120000"/>
              </a:lnSpc>
              <a:spcBef>
                <a:spcPts val="360"/>
              </a:spcBef>
              <a:spcAft>
                <a:spcPts val="0"/>
              </a:spcAft>
              <a:buClr>
                <a:srgbClr val="11BFCB"/>
              </a:buClr>
              <a:buSzPts val="1980"/>
              <a:buFont typeface="Noto Sans Symbols"/>
              <a:buNone/>
            </a:pPr>
            <a:endParaRPr sz="1800" b="1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891" marR="0" lvl="0" indent="-217161" algn="l" rtl="0">
              <a:lnSpc>
                <a:spcPct val="120000"/>
              </a:lnSpc>
              <a:spcBef>
                <a:spcPts val="360"/>
              </a:spcBef>
              <a:spcAft>
                <a:spcPts val="0"/>
              </a:spcAft>
              <a:buClr>
                <a:srgbClr val="11BFCB"/>
              </a:buClr>
              <a:buSzPts val="1980"/>
              <a:buFont typeface="Noto Sans Symbols"/>
              <a:buNone/>
            </a:pPr>
            <a:endParaRPr sz="1800" b="1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891" marR="0" lvl="0" indent="-342891" algn="l" rtl="0">
              <a:lnSpc>
                <a:spcPct val="120000"/>
              </a:lnSpc>
              <a:spcBef>
                <a:spcPts val="360"/>
              </a:spcBef>
              <a:spcAft>
                <a:spcPts val="0"/>
              </a:spcAft>
              <a:buClr>
                <a:srgbClr val="11BFCB"/>
              </a:buClr>
              <a:buSzPts val="1980"/>
              <a:buFont typeface="Noto Sans Symbols"/>
              <a:buChar char="▪"/>
            </a:pPr>
            <a:r>
              <a:rPr lang="en-US" sz="1800" b="1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(응용) data_divide라는 function을 만들어 편하게 사용! </a:t>
            </a:r>
            <a:endParaRPr/>
          </a:p>
        </p:txBody>
      </p:sp>
      <p:pic>
        <p:nvPicPr>
          <p:cNvPr id="300" name="Google Shape;300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5327" y="2024313"/>
            <a:ext cx="10439849" cy="1027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"/>
          <p:cNvSpPr txBox="1">
            <a:spLocks noGrp="1"/>
          </p:cNvSpPr>
          <p:nvPr>
            <p:ph type="body" idx="1"/>
          </p:nvPr>
        </p:nvSpPr>
        <p:spPr>
          <a:xfrm>
            <a:off x="609600" y="1124744"/>
            <a:ext cx="10972800" cy="51125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891" lvl="0" indent="-342891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1BFCB"/>
              </a:buClr>
              <a:buSzPts val="2640"/>
              <a:buFont typeface="Noto Sans Symbols"/>
              <a:buChar char="▪"/>
            </a:pPr>
            <a:r>
              <a:rPr lang="en-US" sz="2400">
                <a:latin typeface="Malgun Gothic"/>
                <a:ea typeface="Malgun Gothic"/>
                <a:cs typeface="Malgun Gothic"/>
                <a:sym typeface="Malgun Gothic"/>
              </a:rPr>
              <a:t>실습 1. 후판 공정</a:t>
            </a:r>
            <a:endParaRPr sz="240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891" lvl="0" indent="-175250" algn="l" rtl="0">
              <a:lnSpc>
                <a:spcPct val="120000"/>
              </a:lnSpc>
              <a:spcBef>
                <a:spcPts val="480"/>
              </a:spcBef>
              <a:spcAft>
                <a:spcPts val="0"/>
              </a:spcAft>
              <a:buClr>
                <a:srgbClr val="11BFCB"/>
              </a:buClr>
              <a:buSzPts val="2640"/>
              <a:buFont typeface="Noto Sans Symbols"/>
              <a:buNone/>
            </a:pPr>
            <a:endParaRPr sz="240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891" lvl="0" indent="-342891" algn="l" rtl="0">
              <a:lnSpc>
                <a:spcPct val="120000"/>
              </a:lnSpc>
              <a:spcBef>
                <a:spcPts val="480"/>
              </a:spcBef>
              <a:spcAft>
                <a:spcPts val="0"/>
              </a:spcAft>
              <a:buClr>
                <a:srgbClr val="11BFCB"/>
              </a:buClr>
              <a:buSzPts val="2640"/>
              <a:buFont typeface="Noto Sans Symbols"/>
              <a:buChar char="▪"/>
            </a:pPr>
            <a:r>
              <a:rPr lang="en-US" sz="2400">
                <a:latin typeface="Malgun Gothic"/>
                <a:ea typeface="Malgun Gothic"/>
                <a:cs typeface="Malgun Gothic"/>
                <a:sym typeface="Malgun Gothic"/>
              </a:rPr>
              <a:t>실습 2. 유류 공정</a:t>
            </a:r>
            <a:endParaRPr sz="240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891" lvl="0" indent="-175250" algn="l" rtl="0">
              <a:lnSpc>
                <a:spcPct val="120000"/>
              </a:lnSpc>
              <a:spcBef>
                <a:spcPts val="480"/>
              </a:spcBef>
              <a:spcAft>
                <a:spcPts val="0"/>
              </a:spcAft>
              <a:buClr>
                <a:srgbClr val="11BFCB"/>
              </a:buClr>
              <a:buSzPts val="2640"/>
              <a:buFont typeface="Noto Sans Symbols"/>
              <a:buNone/>
            </a:pPr>
            <a:endParaRPr sz="240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891" lvl="0" indent="-342891" algn="l" rtl="0">
              <a:lnSpc>
                <a:spcPct val="120000"/>
              </a:lnSpc>
              <a:spcBef>
                <a:spcPts val="480"/>
              </a:spcBef>
              <a:spcAft>
                <a:spcPts val="0"/>
              </a:spcAft>
              <a:buClr>
                <a:srgbClr val="11BFCB"/>
              </a:buClr>
              <a:buSzPts val="2640"/>
              <a:buFont typeface="Noto Sans Symbols"/>
              <a:buChar char="▪"/>
            </a:pPr>
            <a:r>
              <a:rPr lang="en-US" sz="2400">
                <a:latin typeface="Malgun Gothic"/>
                <a:ea typeface="Malgun Gothic"/>
                <a:cs typeface="Malgun Gothic"/>
                <a:sym typeface="Malgun Gothic"/>
              </a:rPr>
              <a:t>실습 3. 가스감지 센서데이터</a:t>
            </a:r>
            <a:endParaRPr sz="240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20000"/>
              </a:lnSpc>
              <a:spcBef>
                <a:spcPts val="480"/>
              </a:spcBef>
              <a:spcAft>
                <a:spcPts val="0"/>
              </a:spcAft>
              <a:buSzPts val="2640"/>
              <a:buNone/>
            </a:pPr>
            <a:endParaRPr sz="2400"/>
          </a:p>
        </p:txBody>
      </p:sp>
      <p:sp>
        <p:nvSpPr>
          <p:cNvPr id="91" name="Google Shape;91;p2"/>
          <p:cNvSpPr txBox="1">
            <a:spLocks noGrp="1"/>
          </p:cNvSpPr>
          <p:nvPr>
            <p:ph type="sldNum" idx="12"/>
          </p:nvPr>
        </p:nvSpPr>
        <p:spPr>
          <a:xfrm>
            <a:off x="9233254" y="6492880"/>
            <a:ext cx="26510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  <p:sp>
        <p:nvSpPr>
          <p:cNvPr id="92" name="Google Shape;92;p2"/>
          <p:cNvSpPr txBox="1">
            <a:spLocks noGrp="1"/>
          </p:cNvSpPr>
          <p:nvPr>
            <p:ph type="title"/>
          </p:nvPr>
        </p:nvSpPr>
        <p:spPr>
          <a:xfrm>
            <a:off x="609600" y="0"/>
            <a:ext cx="10972800" cy="9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</a:pPr>
            <a:r>
              <a:rPr lang="en-US"/>
              <a:t>Contents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20"/>
          <p:cNvSpPr txBox="1">
            <a:spLocks noGrp="1"/>
          </p:cNvSpPr>
          <p:nvPr>
            <p:ph type="sldNum" idx="12"/>
          </p:nvPr>
        </p:nvSpPr>
        <p:spPr>
          <a:xfrm>
            <a:off x="9233254" y="6492880"/>
            <a:ext cx="26510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  <p:sp>
        <p:nvSpPr>
          <p:cNvPr id="307" name="Google Shape;307;p20"/>
          <p:cNvSpPr txBox="1">
            <a:spLocks noGrp="1"/>
          </p:cNvSpPr>
          <p:nvPr>
            <p:ph type="title"/>
          </p:nvPr>
        </p:nvSpPr>
        <p:spPr>
          <a:xfrm>
            <a:off x="609600" y="0"/>
            <a:ext cx="10972800" cy="9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algun Gothic"/>
              <a:buNone/>
            </a:pP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데이터 분석</a:t>
            </a:r>
            <a:endParaRPr/>
          </a:p>
        </p:txBody>
      </p:sp>
      <p:pic>
        <p:nvPicPr>
          <p:cNvPr id="308" name="Google Shape;308;p20" descr="텍스트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3166" y="2484437"/>
            <a:ext cx="10274300" cy="4089400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20"/>
          <p:cNvSpPr txBox="1"/>
          <p:nvPr/>
        </p:nvSpPr>
        <p:spPr>
          <a:xfrm>
            <a:off x="609600" y="1248737"/>
            <a:ext cx="10083479" cy="11325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891" marR="0" lvl="0" indent="-342891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1BFCB"/>
              </a:buClr>
              <a:buSzPts val="1980"/>
              <a:buFont typeface="Noto Sans Symbols"/>
              <a:buChar char="▪"/>
            </a:pPr>
            <a:r>
              <a:rPr lang="en-US" sz="1800" b="1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랜덤 포레스트 (Random Forest)</a:t>
            </a:r>
            <a:endParaRPr/>
          </a:p>
          <a:p>
            <a:pPr marL="342891" marR="0" lvl="0" indent="-217161" algn="l" rtl="0">
              <a:lnSpc>
                <a:spcPct val="120000"/>
              </a:lnSpc>
              <a:spcBef>
                <a:spcPts val="360"/>
              </a:spcBef>
              <a:spcAft>
                <a:spcPts val="0"/>
              </a:spcAft>
              <a:buClr>
                <a:srgbClr val="11BFCB"/>
              </a:buClr>
              <a:buSzPts val="1980"/>
              <a:buFont typeface="Noto Sans Symbols"/>
              <a:buNone/>
            </a:pPr>
            <a:endParaRPr sz="1800" b="1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32" marR="0" lvl="1" indent="-285744" algn="l" rtl="0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Clr>
                <a:srgbClr val="0F243E"/>
              </a:buClr>
              <a:buSzPts val="1760"/>
              <a:buFont typeface="Arial"/>
              <a:buChar char="•"/>
            </a:pPr>
            <a:r>
              <a:rPr lang="en-US" sz="16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600" b="1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본 실습 시간에는 df_cat1_train / df_cat1_ vald / df_cat1_ test에 대해 분석 진행</a:t>
            </a:r>
            <a:endParaRPr sz="1600" b="1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21"/>
          <p:cNvSpPr txBox="1">
            <a:spLocks noGrp="1"/>
          </p:cNvSpPr>
          <p:nvPr>
            <p:ph type="sldNum" idx="12"/>
          </p:nvPr>
        </p:nvSpPr>
        <p:spPr>
          <a:xfrm>
            <a:off x="9233254" y="6492880"/>
            <a:ext cx="26510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  <p:sp>
        <p:nvSpPr>
          <p:cNvPr id="316" name="Google Shape;316;p21"/>
          <p:cNvSpPr txBox="1">
            <a:spLocks noGrp="1"/>
          </p:cNvSpPr>
          <p:nvPr>
            <p:ph type="title"/>
          </p:nvPr>
        </p:nvSpPr>
        <p:spPr>
          <a:xfrm>
            <a:off x="609600" y="0"/>
            <a:ext cx="10972800" cy="9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algun Gothic"/>
              <a:buNone/>
            </a:pP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데이터 분석</a:t>
            </a:r>
            <a:endParaRPr/>
          </a:p>
        </p:txBody>
      </p:sp>
      <p:sp>
        <p:nvSpPr>
          <p:cNvPr id="317" name="Google Shape;317;p21"/>
          <p:cNvSpPr txBox="1"/>
          <p:nvPr/>
        </p:nvSpPr>
        <p:spPr>
          <a:xfrm>
            <a:off x="7457719" y="995822"/>
            <a:ext cx="4476281" cy="1750416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l="-844" t="-12142" b="-25710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Malgun Gothic"/>
                <a:ea typeface="Malgun Gothic"/>
                <a:cs typeface="Malgun Gothic"/>
                <a:sym typeface="Malgun Gothic"/>
              </a:rPr>
              <a:t> </a:t>
            </a:r>
            <a:endParaRPr/>
          </a:p>
        </p:txBody>
      </p:sp>
      <p:pic>
        <p:nvPicPr>
          <p:cNvPr id="318" name="Google Shape;318;p21" descr="텍스트이(가) 표시된 사진&#10;&#10;자동 생성된 설명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43373" y="2931736"/>
            <a:ext cx="9146111" cy="3170478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21"/>
          <p:cNvSpPr txBox="1"/>
          <p:nvPr/>
        </p:nvSpPr>
        <p:spPr>
          <a:xfrm>
            <a:off x="609600" y="1248737"/>
            <a:ext cx="10083479" cy="2579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891" marR="0" lvl="0" indent="-342891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1BFCB"/>
              </a:buClr>
              <a:buSzPts val="1980"/>
              <a:buFont typeface="Noto Sans Symbols"/>
              <a:buChar char="▪"/>
            </a:pPr>
            <a:r>
              <a:rPr lang="en-US" sz="1800" b="1" dirty="0" err="1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결과</a:t>
            </a:r>
            <a:r>
              <a:rPr lang="en-US" sz="1800" b="1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800" b="1" dirty="0" err="1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보기</a:t>
            </a:r>
            <a:r>
              <a:rPr lang="en-US" sz="1800" b="1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800" b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(MSE, RMSE, R</a:t>
            </a:r>
            <a:r>
              <a:rPr lang="en-US" sz="1800" b="1" baseline="30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-US" sz="1800" b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dirty="0"/>
          </a:p>
          <a:p>
            <a:pPr marL="342891" marR="0" lvl="0" indent="-217161" algn="l" rtl="0">
              <a:lnSpc>
                <a:spcPct val="120000"/>
              </a:lnSpc>
              <a:spcBef>
                <a:spcPts val="360"/>
              </a:spcBef>
              <a:spcAft>
                <a:spcPts val="0"/>
              </a:spcAft>
              <a:buClr>
                <a:srgbClr val="11BFCB"/>
              </a:buClr>
              <a:buSzPts val="1980"/>
              <a:buFont typeface="Noto Sans Symbols"/>
              <a:buNone/>
            </a:pPr>
            <a:endParaRPr sz="1800" b="1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360"/>
              </a:spcBef>
              <a:spcAft>
                <a:spcPts val="0"/>
              </a:spcAft>
              <a:buClr>
                <a:srgbClr val="11BFCB"/>
              </a:buClr>
              <a:buSzPts val="1980"/>
              <a:buFont typeface="Noto Sans Symbols"/>
              <a:buNone/>
            </a:pPr>
            <a:endParaRPr lang="ko-KR" altLang="en-US" sz="1800" b="1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42932" marR="0" lvl="1" indent="-285744" algn="l" rtl="0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Clr>
                <a:srgbClr val="0F243E"/>
              </a:buClr>
              <a:buSzPts val="1760"/>
              <a:buFont typeface="Arial"/>
              <a:buChar char="•"/>
            </a:pPr>
            <a:r>
              <a:rPr lang="en-US" sz="16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Train // </a:t>
            </a:r>
            <a:r>
              <a:rPr lang="en-US" sz="1600" b="1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Vald</a:t>
            </a:r>
            <a:r>
              <a:rPr lang="en-US" sz="16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// </a:t>
            </a:r>
            <a:r>
              <a:rPr lang="en-US" sz="1600" b="1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Test의</a:t>
            </a:r>
            <a:r>
              <a:rPr lang="en-US" sz="16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b="1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각각의</a:t>
            </a:r>
            <a:r>
              <a:rPr lang="en-US" sz="16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b="1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결과</a:t>
            </a:r>
            <a:r>
              <a:rPr lang="en-US" sz="16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b="1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보기</a:t>
            </a:r>
            <a:endParaRPr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22"/>
          <p:cNvSpPr txBox="1">
            <a:spLocks noGrp="1"/>
          </p:cNvSpPr>
          <p:nvPr>
            <p:ph type="sldNum" idx="12"/>
          </p:nvPr>
        </p:nvSpPr>
        <p:spPr>
          <a:xfrm>
            <a:off x="9233254" y="6492880"/>
            <a:ext cx="26510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  <p:sp>
        <p:nvSpPr>
          <p:cNvPr id="326" name="Google Shape;326;p22"/>
          <p:cNvSpPr txBox="1">
            <a:spLocks noGrp="1"/>
          </p:cNvSpPr>
          <p:nvPr>
            <p:ph type="title"/>
          </p:nvPr>
        </p:nvSpPr>
        <p:spPr>
          <a:xfrm>
            <a:off x="609600" y="0"/>
            <a:ext cx="10972800" cy="9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algun Gothic"/>
              <a:buNone/>
            </a:pP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데이터 분석</a:t>
            </a:r>
            <a:endParaRPr/>
          </a:p>
        </p:txBody>
      </p:sp>
      <p:pic>
        <p:nvPicPr>
          <p:cNvPr id="327" name="Google Shape;327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4609" y="1881188"/>
            <a:ext cx="10972800" cy="4098619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22"/>
          <p:cNvSpPr txBox="1"/>
          <p:nvPr/>
        </p:nvSpPr>
        <p:spPr>
          <a:xfrm>
            <a:off x="609600" y="1248737"/>
            <a:ext cx="10083479" cy="2579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891" marR="0" lvl="0" indent="-342891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1BFCB"/>
              </a:buClr>
              <a:buSzPts val="1980"/>
              <a:buFont typeface="Noto Sans Symbols"/>
              <a:buChar char="▪"/>
            </a:pPr>
            <a:r>
              <a:rPr lang="en-US" sz="1800" b="1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그래프를 통한 결과 보기</a:t>
            </a:r>
            <a:endParaRPr sz="1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23"/>
          <p:cNvSpPr txBox="1">
            <a:spLocks noGrp="1"/>
          </p:cNvSpPr>
          <p:nvPr>
            <p:ph type="sldNum" idx="12"/>
          </p:nvPr>
        </p:nvSpPr>
        <p:spPr>
          <a:xfrm>
            <a:off x="9233254" y="6492880"/>
            <a:ext cx="26510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  <p:sp>
        <p:nvSpPr>
          <p:cNvPr id="335" name="Google Shape;335;p23"/>
          <p:cNvSpPr txBox="1">
            <a:spLocks noGrp="1"/>
          </p:cNvSpPr>
          <p:nvPr>
            <p:ph type="title"/>
          </p:nvPr>
        </p:nvSpPr>
        <p:spPr>
          <a:xfrm>
            <a:off x="609600" y="0"/>
            <a:ext cx="10972800" cy="9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algun Gothic"/>
              <a:buNone/>
            </a:pP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데이터 분석</a:t>
            </a:r>
            <a:endParaRPr/>
          </a:p>
        </p:txBody>
      </p:sp>
      <p:pic>
        <p:nvPicPr>
          <p:cNvPr id="336" name="Google Shape;336;p23"/>
          <p:cNvPicPr preferRelativeResize="0"/>
          <p:nvPr/>
        </p:nvPicPr>
        <p:blipFill rotWithShape="1">
          <a:blip r:embed="rId3">
            <a:alphaModFix/>
          </a:blip>
          <a:srcRect r="4375"/>
          <a:stretch/>
        </p:blipFill>
        <p:spPr>
          <a:xfrm>
            <a:off x="695325" y="1861457"/>
            <a:ext cx="10972800" cy="4098472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23"/>
          <p:cNvSpPr txBox="1"/>
          <p:nvPr/>
        </p:nvSpPr>
        <p:spPr>
          <a:xfrm>
            <a:off x="609600" y="1248737"/>
            <a:ext cx="10083479" cy="2579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891" marR="0" lvl="0" indent="-342891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1BFCB"/>
              </a:buClr>
              <a:buSzPts val="1980"/>
              <a:buFont typeface="Noto Sans Symbols"/>
              <a:buChar char="▪"/>
            </a:pPr>
            <a:r>
              <a:rPr lang="en-US" sz="1800" b="1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그래프를 통한 결과 보기</a:t>
            </a:r>
            <a:endParaRPr sz="1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24"/>
          <p:cNvSpPr txBox="1"/>
          <p:nvPr/>
        </p:nvSpPr>
        <p:spPr>
          <a:xfrm>
            <a:off x="0" y="2204864"/>
            <a:ext cx="12192000" cy="2088232"/>
          </a:xfrm>
          <a:prstGeom prst="rect">
            <a:avLst/>
          </a:prstGeom>
          <a:gradFill>
            <a:gsLst>
              <a:gs pos="0">
                <a:srgbClr val="002856"/>
              </a:gs>
              <a:gs pos="49000">
                <a:srgbClr val="002856"/>
              </a:gs>
              <a:gs pos="85000">
                <a:srgbClr val="1CCFC9"/>
              </a:gs>
              <a:gs pos="100000">
                <a:srgbClr val="1CCFC9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14288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</a:pPr>
            <a:r>
              <a:rPr lang="en-US" sz="32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유류 공정</a:t>
            </a:r>
            <a:endParaRPr sz="32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44" name="Google Shape;344;p24"/>
          <p:cNvCxnSpPr/>
          <p:nvPr/>
        </p:nvCxnSpPr>
        <p:spPr>
          <a:xfrm>
            <a:off x="0" y="6321771"/>
            <a:ext cx="12192000" cy="0"/>
          </a:xfrm>
          <a:prstGeom prst="straightConnector1">
            <a:avLst/>
          </a:prstGeom>
          <a:noFill/>
          <a:ln w="9525" cap="flat" cmpd="sng">
            <a:solidFill>
              <a:srgbClr val="43C0C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345" name="Google Shape;345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15954" y="6459872"/>
            <a:ext cx="1852072" cy="19579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8182" y="6459872"/>
            <a:ext cx="1261432" cy="216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25"/>
          <p:cNvSpPr txBox="1">
            <a:spLocks noGrp="1"/>
          </p:cNvSpPr>
          <p:nvPr>
            <p:ph type="body" idx="1"/>
          </p:nvPr>
        </p:nvSpPr>
        <p:spPr>
          <a:xfrm>
            <a:off x="609600" y="1124744"/>
            <a:ext cx="10972800" cy="51125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891" lvl="0" indent="-342891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1BFCB"/>
              </a:buClr>
              <a:buSzPts val="1980"/>
              <a:buFont typeface="Noto Sans Symbols"/>
              <a:buChar char="▪"/>
            </a:pP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데이터 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(Total : 11,303 Data X 35 columns</a:t>
            </a: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)</a:t>
            </a:r>
            <a:endParaRPr/>
          </a:p>
          <a:p>
            <a:pPr marL="342891" lvl="0" indent="-217161" algn="l" rtl="0">
              <a:lnSpc>
                <a:spcPct val="120000"/>
              </a:lnSpc>
              <a:spcBef>
                <a:spcPts val="360"/>
              </a:spcBef>
              <a:spcAft>
                <a:spcPts val="0"/>
              </a:spcAft>
              <a:buClr>
                <a:srgbClr val="11BFCB"/>
              </a:buClr>
              <a:buSzPts val="1980"/>
              <a:buFont typeface="Noto Sans Symbols"/>
              <a:buNone/>
            </a:pP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32" lvl="1" indent="-285744" algn="l" rtl="0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SzPts val="1760"/>
              <a:buChar char="•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Indicator (type1, type2)</a:t>
            </a:r>
            <a:endParaRPr/>
          </a:p>
          <a:p>
            <a:pPr marL="742932" lvl="1" indent="-285744" algn="l" rtl="0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SzPts val="1760"/>
              <a:buChar char="•"/>
            </a:pPr>
            <a:r>
              <a:rPr lang="en-US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변수</a:t>
            </a: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142971" lvl="2" indent="-228594" algn="l" rtl="0">
              <a:lnSpc>
                <a:spcPct val="150000"/>
              </a:lnSpc>
              <a:spcBef>
                <a:spcPts val="280"/>
              </a:spcBef>
              <a:spcAft>
                <a:spcPts val="0"/>
              </a:spcAft>
              <a:buSzPts val="1540"/>
              <a:buChar char="-"/>
            </a:pPr>
            <a:r>
              <a:rPr lang="en-US" b="0">
                <a:latin typeface="Calibri"/>
                <a:ea typeface="Calibri"/>
                <a:cs typeface="Calibri"/>
                <a:sym typeface="Calibri"/>
              </a:rPr>
              <a:t>Feed </a:t>
            </a:r>
            <a:r>
              <a:rPr lang="en-US" b="0">
                <a:latin typeface="Malgun Gothic"/>
                <a:ea typeface="Malgun Gothic"/>
                <a:cs typeface="Malgun Gothic"/>
                <a:sym typeface="Malgun Gothic"/>
              </a:rPr>
              <a:t>변수</a:t>
            </a:r>
            <a:r>
              <a:rPr lang="en-US" b="0">
                <a:latin typeface="Calibri"/>
                <a:ea typeface="Calibri"/>
                <a:cs typeface="Calibri"/>
                <a:sym typeface="Calibri"/>
              </a:rPr>
              <a:t>             :  5</a:t>
            </a:r>
            <a:r>
              <a:rPr lang="en-US" b="0">
                <a:latin typeface="Malgun Gothic"/>
                <a:ea typeface="Malgun Gothic"/>
                <a:cs typeface="Malgun Gothic"/>
                <a:sym typeface="Malgun Gothic"/>
              </a:rPr>
              <a:t>개</a:t>
            </a:r>
            <a:r>
              <a:rPr lang="en-US" b="0">
                <a:latin typeface="Calibri"/>
                <a:ea typeface="Calibri"/>
                <a:cs typeface="Calibri"/>
                <a:sym typeface="Calibri"/>
              </a:rPr>
              <a:t> (Feed1 – Feed14)</a:t>
            </a:r>
            <a:endParaRPr/>
          </a:p>
          <a:p>
            <a:pPr marL="1142971" lvl="2" indent="-228594" algn="l" rtl="0">
              <a:lnSpc>
                <a:spcPct val="150000"/>
              </a:lnSpc>
              <a:spcBef>
                <a:spcPts val="280"/>
              </a:spcBef>
              <a:spcAft>
                <a:spcPts val="0"/>
              </a:spcAft>
              <a:buSzPts val="1540"/>
              <a:buChar char="-"/>
            </a:pPr>
            <a:r>
              <a:rPr lang="en-US" b="0">
                <a:latin typeface="Malgun Gothic"/>
                <a:ea typeface="Malgun Gothic"/>
                <a:cs typeface="Malgun Gothic"/>
                <a:sym typeface="Malgun Gothic"/>
              </a:rPr>
              <a:t>공정 변수        </a:t>
            </a:r>
            <a:r>
              <a:rPr lang="en-US" b="0">
                <a:latin typeface="Calibri"/>
                <a:ea typeface="Calibri"/>
                <a:cs typeface="Calibri"/>
                <a:sym typeface="Calibri"/>
              </a:rPr>
              <a:t>:  Stage 1 변수 (2개)</a:t>
            </a:r>
            <a:endParaRPr/>
          </a:p>
          <a:p>
            <a:pPr marL="914377" lvl="2" indent="0" algn="l" rtl="0">
              <a:lnSpc>
                <a:spcPct val="150000"/>
              </a:lnSpc>
              <a:spcBef>
                <a:spcPts val="280"/>
              </a:spcBef>
              <a:spcAft>
                <a:spcPts val="0"/>
              </a:spcAft>
              <a:buSzPts val="1540"/>
              <a:buNone/>
            </a:pPr>
            <a:r>
              <a:rPr lang="en-US" b="0">
                <a:latin typeface="Calibri"/>
                <a:ea typeface="Calibri"/>
                <a:cs typeface="Calibri"/>
                <a:sym typeface="Calibri"/>
              </a:rPr>
              <a:t>	               :  Stage 2 변수 (2개)</a:t>
            </a:r>
            <a:endParaRPr/>
          </a:p>
          <a:p>
            <a:pPr marL="914377" lvl="2" indent="0" algn="l" rtl="0">
              <a:lnSpc>
                <a:spcPct val="150000"/>
              </a:lnSpc>
              <a:spcBef>
                <a:spcPts val="280"/>
              </a:spcBef>
              <a:spcAft>
                <a:spcPts val="0"/>
              </a:spcAft>
              <a:buSzPts val="1540"/>
              <a:buNone/>
            </a:pPr>
            <a:r>
              <a:rPr lang="en-US" b="0">
                <a:latin typeface="Calibri"/>
                <a:ea typeface="Calibri"/>
                <a:cs typeface="Calibri"/>
                <a:sym typeface="Calibri"/>
              </a:rPr>
              <a:t>                                      :  Stage 3 변수 (8개)</a:t>
            </a:r>
            <a:endParaRPr/>
          </a:p>
          <a:p>
            <a:pPr marL="914377" lvl="2" indent="0" algn="l" rtl="0">
              <a:lnSpc>
                <a:spcPct val="150000"/>
              </a:lnSpc>
              <a:spcBef>
                <a:spcPts val="280"/>
              </a:spcBef>
              <a:spcAft>
                <a:spcPts val="0"/>
              </a:spcAft>
              <a:buSzPts val="1540"/>
              <a:buNone/>
            </a:pPr>
            <a:r>
              <a:rPr lang="en-US" b="0">
                <a:latin typeface="Calibri"/>
                <a:ea typeface="Calibri"/>
                <a:cs typeface="Calibri"/>
                <a:sym typeface="Calibri"/>
              </a:rPr>
              <a:t>                                      :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b="0">
                <a:latin typeface="Calibri"/>
                <a:ea typeface="Calibri"/>
                <a:cs typeface="Calibri"/>
                <a:sym typeface="Calibri"/>
              </a:rPr>
              <a:t> Stage 4 변수 (9개)</a:t>
            </a:r>
            <a:endParaRPr/>
          </a:p>
          <a:p>
            <a:pPr marL="1142971" lvl="2" indent="-228594" algn="l" rtl="0">
              <a:lnSpc>
                <a:spcPct val="150000"/>
              </a:lnSpc>
              <a:spcBef>
                <a:spcPts val="280"/>
              </a:spcBef>
              <a:spcAft>
                <a:spcPts val="0"/>
              </a:spcAft>
              <a:buSzPts val="1540"/>
              <a:buChar char="-"/>
            </a:pPr>
            <a:r>
              <a:rPr lang="en-US" b="0">
                <a:latin typeface="Calibri"/>
                <a:ea typeface="Calibri"/>
                <a:cs typeface="Calibri"/>
                <a:sym typeface="Calibri"/>
              </a:rPr>
              <a:t>유속(Flow)</a:t>
            </a:r>
            <a:endParaRPr/>
          </a:p>
          <a:p>
            <a:pPr marL="1142971" lvl="2" indent="-130804" algn="l" rtl="0">
              <a:lnSpc>
                <a:spcPct val="120000"/>
              </a:lnSpc>
              <a:spcBef>
                <a:spcPts val="280"/>
              </a:spcBef>
              <a:spcAft>
                <a:spcPts val="0"/>
              </a:spcAft>
              <a:buSzPts val="1540"/>
              <a:buNone/>
            </a:pPr>
            <a:endParaRPr b="0">
              <a:latin typeface="Calibri"/>
              <a:ea typeface="Calibri"/>
              <a:cs typeface="Calibri"/>
              <a:sym typeface="Calibri"/>
            </a:endParaRPr>
          </a:p>
          <a:p>
            <a:pPr marL="742932" lvl="1" indent="-285744" algn="l" rtl="0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SzPts val="1760"/>
              <a:buChar char="•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Target(1개)</a:t>
            </a:r>
            <a:endParaRPr/>
          </a:p>
        </p:txBody>
      </p:sp>
      <p:sp>
        <p:nvSpPr>
          <p:cNvPr id="353" name="Google Shape;353;p25"/>
          <p:cNvSpPr txBox="1">
            <a:spLocks noGrp="1"/>
          </p:cNvSpPr>
          <p:nvPr>
            <p:ph type="sldNum" idx="12"/>
          </p:nvPr>
        </p:nvSpPr>
        <p:spPr>
          <a:xfrm>
            <a:off x="9233254" y="6492880"/>
            <a:ext cx="26510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  <p:sp>
        <p:nvSpPr>
          <p:cNvPr id="354" name="Google Shape;354;p25"/>
          <p:cNvSpPr txBox="1">
            <a:spLocks noGrp="1"/>
          </p:cNvSpPr>
          <p:nvPr>
            <p:ph type="title"/>
          </p:nvPr>
        </p:nvSpPr>
        <p:spPr>
          <a:xfrm>
            <a:off x="609600" y="0"/>
            <a:ext cx="10972800" cy="9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algun Gothic"/>
              <a:buNone/>
            </a:pP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유류 공정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26"/>
          <p:cNvSpPr txBox="1">
            <a:spLocks noGrp="1"/>
          </p:cNvSpPr>
          <p:nvPr>
            <p:ph type="sldNum" idx="12"/>
          </p:nvPr>
        </p:nvSpPr>
        <p:spPr>
          <a:xfrm>
            <a:off x="9233254" y="6492880"/>
            <a:ext cx="26510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  <p:sp>
        <p:nvSpPr>
          <p:cNvPr id="361" name="Google Shape;361;p26"/>
          <p:cNvSpPr txBox="1">
            <a:spLocks noGrp="1"/>
          </p:cNvSpPr>
          <p:nvPr>
            <p:ph type="title"/>
          </p:nvPr>
        </p:nvSpPr>
        <p:spPr>
          <a:xfrm>
            <a:off x="609600" y="0"/>
            <a:ext cx="10972800" cy="9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algun Gothic"/>
              <a:buNone/>
            </a:pP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유류 공정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62" name="Google Shape;362;p26"/>
          <p:cNvSpPr txBox="1">
            <a:spLocks noGrp="1"/>
          </p:cNvSpPr>
          <p:nvPr>
            <p:ph type="body" idx="1"/>
          </p:nvPr>
        </p:nvSpPr>
        <p:spPr>
          <a:xfrm>
            <a:off x="609600" y="1124744"/>
            <a:ext cx="10972800" cy="51125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891" lvl="0" indent="-342891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1BFCB"/>
              </a:buClr>
              <a:buSzPts val="1980"/>
              <a:buFont typeface="Noto Sans Symbols"/>
              <a:buChar char="▪"/>
            </a:pP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파일 읽고 간단한 정리 &amp; 데이터 분포 살펴보기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891" lvl="0" indent="-231131" algn="l" rtl="0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Clr>
                <a:srgbClr val="11BFCB"/>
              </a:buClr>
              <a:buSzPts val="1760"/>
              <a:buFont typeface="Noto Sans Symbols"/>
              <a:buNone/>
            </a:pPr>
            <a:endParaRPr sz="160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891" lvl="0" indent="-342891" algn="l" rtl="0">
              <a:lnSpc>
                <a:spcPct val="120000"/>
              </a:lnSpc>
              <a:spcBef>
                <a:spcPts val="360"/>
              </a:spcBef>
              <a:spcAft>
                <a:spcPts val="0"/>
              </a:spcAft>
              <a:buClr>
                <a:srgbClr val="11BFCB"/>
              </a:buClr>
              <a:buSzPts val="1980"/>
              <a:buFont typeface="Noto Sans Symbols"/>
              <a:buChar char="▪"/>
            </a:pP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분석을 위한 전처리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891" lvl="0" indent="-231131" algn="l" rtl="0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Clr>
                <a:srgbClr val="11BFCB"/>
              </a:buClr>
              <a:buSzPts val="1760"/>
              <a:buFont typeface="Noto Sans Symbols"/>
              <a:buNone/>
            </a:pPr>
            <a:endParaRPr sz="160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32" lvl="1" indent="-285744" algn="l" rtl="0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SzPts val="1760"/>
              <a:buChar char="•"/>
            </a:pP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Time-lag 적용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32" lvl="1" indent="-285744" algn="l" rtl="0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SzPts val="1760"/>
              <a:buChar char="•"/>
            </a:pP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Train / Validation / Test 나누기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32" lvl="1" indent="-187953" algn="l" rtl="0">
              <a:lnSpc>
                <a:spcPct val="120000"/>
              </a:lnSpc>
              <a:spcBef>
                <a:spcPts val="280"/>
              </a:spcBef>
              <a:spcAft>
                <a:spcPts val="0"/>
              </a:spcAft>
              <a:buSzPts val="1540"/>
              <a:buNone/>
            </a:pPr>
            <a:endParaRPr sz="140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891" lvl="0" indent="-342891" algn="l" rtl="0">
              <a:lnSpc>
                <a:spcPct val="120000"/>
              </a:lnSpc>
              <a:spcBef>
                <a:spcPts val="360"/>
              </a:spcBef>
              <a:spcAft>
                <a:spcPts val="0"/>
              </a:spcAft>
              <a:buClr>
                <a:srgbClr val="11BFCB"/>
              </a:buClr>
              <a:buSzPts val="1980"/>
              <a:buFont typeface="Noto Sans Symbols"/>
              <a:buChar char="▪"/>
            </a:pP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데이터 분석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891" lvl="0" indent="-231131" algn="l" rtl="0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Clr>
                <a:srgbClr val="11BFCB"/>
              </a:buClr>
              <a:buSzPts val="1760"/>
              <a:buFont typeface="Noto Sans Symbols"/>
              <a:buNone/>
            </a:pPr>
            <a:endParaRPr sz="160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891" lvl="0" indent="-342891" algn="l" rtl="0">
              <a:lnSpc>
                <a:spcPct val="120000"/>
              </a:lnSpc>
              <a:spcBef>
                <a:spcPts val="360"/>
              </a:spcBef>
              <a:spcAft>
                <a:spcPts val="0"/>
              </a:spcAft>
              <a:buClr>
                <a:srgbClr val="11BFCB"/>
              </a:buClr>
              <a:buSzPts val="1980"/>
              <a:buFont typeface="Noto Sans Symbols"/>
              <a:buChar char="▪"/>
            </a:pP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분석결과 Visualization</a:t>
            </a:r>
            <a:endParaRPr/>
          </a:p>
          <a:p>
            <a:pPr marL="742932" lvl="1" indent="-201924" algn="l" rtl="0">
              <a:lnSpc>
                <a:spcPct val="120000"/>
              </a:lnSpc>
              <a:spcBef>
                <a:spcPts val="240"/>
              </a:spcBef>
              <a:spcAft>
                <a:spcPts val="0"/>
              </a:spcAft>
              <a:buSzPts val="1320"/>
              <a:buNone/>
            </a:pPr>
            <a:endParaRPr sz="1200" b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32" lvl="1" indent="-201924" algn="l" rtl="0">
              <a:lnSpc>
                <a:spcPct val="120000"/>
              </a:lnSpc>
              <a:spcBef>
                <a:spcPts val="240"/>
              </a:spcBef>
              <a:spcAft>
                <a:spcPts val="0"/>
              </a:spcAft>
              <a:buSzPts val="1320"/>
              <a:buNone/>
            </a:pP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27"/>
          <p:cNvSpPr txBox="1">
            <a:spLocks noGrp="1"/>
          </p:cNvSpPr>
          <p:nvPr>
            <p:ph type="body" idx="1"/>
          </p:nvPr>
        </p:nvSpPr>
        <p:spPr>
          <a:xfrm>
            <a:off x="609600" y="1124744"/>
            <a:ext cx="10972800" cy="51125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980"/>
              <a:buChar char="▪"/>
            </a:pPr>
            <a:r>
              <a:rPr lang="en-US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   Experiment</a:t>
            </a: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_data.csv</a:t>
            </a:r>
            <a:endParaRPr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SzPts val="1760"/>
              <a:buNone/>
            </a:pPr>
            <a:endParaRPr sz="1600" b="0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891" lvl="0" indent="-231131" algn="l" rtl="0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Clr>
                <a:srgbClr val="11BFCB"/>
              </a:buClr>
              <a:buSzPts val="1760"/>
              <a:buFont typeface="Noto Sans Symbols"/>
              <a:buNone/>
            </a:pPr>
            <a:endParaRPr sz="1600" b="0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891" lvl="0" indent="-342891" algn="l" rtl="0">
              <a:lnSpc>
                <a:spcPct val="120000"/>
              </a:lnSpc>
              <a:spcBef>
                <a:spcPts val="360"/>
              </a:spcBef>
              <a:spcAft>
                <a:spcPts val="0"/>
              </a:spcAft>
              <a:buClr>
                <a:srgbClr val="11BFCB"/>
              </a:buClr>
              <a:buSzPts val="1980"/>
              <a:buFont typeface="Noto Sans Symbols"/>
              <a:buChar char="▪"/>
            </a:pPr>
            <a:r>
              <a:rPr lang="en-US" dirty="0" err="1">
                <a:latin typeface="Malgun Gothic"/>
                <a:ea typeface="Malgun Gothic"/>
                <a:cs typeface="Malgun Gothic"/>
                <a:sym typeface="Malgun Gothic"/>
              </a:rPr>
              <a:t>파일을</a:t>
            </a:r>
            <a:r>
              <a:rPr lang="en-US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dirty="0" err="1">
                <a:latin typeface="Malgun Gothic"/>
                <a:ea typeface="Malgun Gothic"/>
                <a:cs typeface="Malgun Gothic"/>
                <a:sym typeface="Malgun Gothic"/>
              </a:rPr>
              <a:t>읽고</a:t>
            </a:r>
            <a:r>
              <a:rPr lang="en-US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dirty="0" err="1">
                <a:latin typeface="Malgun Gothic"/>
                <a:ea typeface="Malgun Gothic"/>
                <a:cs typeface="Malgun Gothic"/>
                <a:sym typeface="Malgun Gothic"/>
              </a:rPr>
              <a:t>데이터</a:t>
            </a:r>
            <a:r>
              <a:rPr lang="en-US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dirty="0" err="1">
                <a:latin typeface="Malgun Gothic"/>
                <a:ea typeface="Malgun Gothic"/>
                <a:cs typeface="Malgun Gothic"/>
                <a:sym typeface="Malgun Gothic"/>
              </a:rPr>
              <a:t>변수</a:t>
            </a:r>
            <a:r>
              <a:rPr lang="en-US" dirty="0">
                <a:latin typeface="Malgun Gothic"/>
                <a:ea typeface="Malgun Gothic"/>
                <a:cs typeface="Malgun Gothic"/>
                <a:sym typeface="Malgun Gothic"/>
              </a:rPr>
              <a:t> 명 </a:t>
            </a:r>
            <a:r>
              <a:rPr lang="en-US" dirty="0" err="1">
                <a:latin typeface="Malgun Gothic"/>
                <a:ea typeface="Malgun Gothic"/>
                <a:cs typeface="Malgun Gothic"/>
                <a:sym typeface="Malgun Gothic"/>
              </a:rPr>
              <a:t>확인하기</a:t>
            </a:r>
            <a:endParaRPr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891" lvl="0" indent="-231131" algn="l" rtl="0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Clr>
                <a:srgbClr val="11BFCB"/>
              </a:buClr>
              <a:buSzPts val="1760"/>
              <a:buFont typeface="Noto Sans Symbols"/>
              <a:buNone/>
            </a:pPr>
            <a:endParaRPr sz="1600" b="0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891" lvl="0" indent="-259070" algn="l" rtl="0">
              <a:lnSpc>
                <a:spcPct val="120000"/>
              </a:lnSpc>
              <a:spcBef>
                <a:spcPts val="240"/>
              </a:spcBef>
              <a:spcAft>
                <a:spcPts val="0"/>
              </a:spcAft>
              <a:buClr>
                <a:srgbClr val="11BFCB"/>
              </a:buClr>
              <a:buSzPts val="1320"/>
              <a:buFont typeface="Noto Sans Symbols"/>
              <a:buNone/>
            </a:pPr>
            <a:endParaRPr sz="12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9" name="Google Shape;369;p27"/>
          <p:cNvSpPr txBox="1">
            <a:spLocks noGrp="1"/>
          </p:cNvSpPr>
          <p:nvPr>
            <p:ph type="sldNum" idx="12"/>
          </p:nvPr>
        </p:nvSpPr>
        <p:spPr>
          <a:xfrm>
            <a:off x="9233254" y="6492880"/>
            <a:ext cx="26510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  <p:sp>
        <p:nvSpPr>
          <p:cNvPr id="370" name="Google Shape;370;p27"/>
          <p:cNvSpPr txBox="1">
            <a:spLocks noGrp="1"/>
          </p:cNvSpPr>
          <p:nvPr>
            <p:ph type="title"/>
          </p:nvPr>
        </p:nvSpPr>
        <p:spPr>
          <a:xfrm>
            <a:off x="609600" y="0"/>
            <a:ext cx="10972800" cy="9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algun Gothic"/>
              <a:buNone/>
            </a:pP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파일 읽고 간단한 정리 &amp; 데이터 분포 살펴보기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71" name="Google Shape;371;p27" descr="텍스트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94814" y="1010366"/>
            <a:ext cx="2206887" cy="1545590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27"/>
          <p:cNvSpPr/>
          <p:nvPr/>
        </p:nvSpPr>
        <p:spPr>
          <a:xfrm>
            <a:off x="966473" y="1498687"/>
            <a:ext cx="209999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Operation_data.csv </a:t>
            </a:r>
            <a:endParaRPr sz="20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3" name="Google Shape;373;p27"/>
          <p:cNvSpPr/>
          <p:nvPr/>
        </p:nvSpPr>
        <p:spPr>
          <a:xfrm>
            <a:off x="3122771" y="1314021"/>
            <a:ext cx="413286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를 </a:t>
            </a:r>
            <a:r>
              <a:rPr lang="en-US" sz="18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Colab</a:t>
            </a:r>
            <a:r>
              <a:rPr lang="en-US" sz="1800" b="1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폴더 안에 복사해서 붙여넣기</a:t>
            </a:r>
            <a:endParaRPr sz="20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74" name="Google Shape;374;p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9600" y="2636961"/>
            <a:ext cx="7926070" cy="758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27" descr="테이블이(가) 표시된 사진&#10;&#10;자동 생성된 설명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276742" y="3496086"/>
            <a:ext cx="2845418" cy="31772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2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494789" y="5289104"/>
            <a:ext cx="4460240" cy="495582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27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94894" y="3523365"/>
            <a:ext cx="3009219" cy="32167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27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494789" y="4068173"/>
            <a:ext cx="4025183" cy="994213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27"/>
          <p:cNvSpPr/>
          <p:nvPr/>
        </p:nvSpPr>
        <p:spPr>
          <a:xfrm>
            <a:off x="7494789" y="1348101"/>
            <a:ext cx="645043" cy="319863"/>
          </a:xfrm>
          <a:prstGeom prst="rightArrow">
            <a:avLst>
              <a:gd name="adj1" fmla="val 50000"/>
              <a:gd name="adj2" fmla="val 81025"/>
            </a:avLst>
          </a:prstGeom>
          <a:solidFill>
            <a:srgbClr val="11BFC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28"/>
          <p:cNvSpPr txBox="1">
            <a:spLocks noGrp="1"/>
          </p:cNvSpPr>
          <p:nvPr>
            <p:ph type="body" idx="1"/>
          </p:nvPr>
        </p:nvSpPr>
        <p:spPr>
          <a:xfrm>
            <a:off x="609599" y="1124744"/>
            <a:ext cx="11274749" cy="51125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980"/>
              <a:buChar char="▪"/>
            </a:pPr>
            <a:r>
              <a:rPr lang="en-US" dirty="0">
                <a:latin typeface="Malgun Gothic"/>
                <a:ea typeface="Malgun Gothic"/>
                <a:cs typeface="Malgun Gothic"/>
                <a:sym typeface="Malgun Gothic"/>
              </a:rPr>
              <a:t>   </a:t>
            </a:r>
            <a:r>
              <a:rPr lang="en-US" dirty="0" err="1">
                <a:latin typeface="Malgun Gothic"/>
                <a:ea typeface="Malgun Gothic"/>
                <a:cs typeface="Malgun Gothic"/>
                <a:sym typeface="Malgun Gothic"/>
              </a:rPr>
              <a:t>데이터</a:t>
            </a:r>
            <a:r>
              <a:rPr lang="en-US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dirty="0" err="1">
                <a:latin typeface="Malgun Gothic"/>
                <a:ea typeface="Malgun Gothic"/>
                <a:cs typeface="Malgun Gothic"/>
                <a:sym typeface="Malgun Gothic"/>
              </a:rPr>
              <a:t>합치기</a:t>
            </a:r>
            <a:r>
              <a:rPr lang="en-US" dirty="0">
                <a:latin typeface="Malgun Gothic"/>
                <a:ea typeface="Malgun Gothic"/>
                <a:cs typeface="Malgun Gothic"/>
                <a:sym typeface="Malgun Gothic"/>
              </a:rPr>
              <a:t> (</a:t>
            </a:r>
            <a:r>
              <a:rPr lang="en-US" dirty="0" err="1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Operation_df</a:t>
            </a:r>
            <a:r>
              <a:rPr lang="en-US" dirty="0" err="1">
                <a:latin typeface="Malgun Gothic"/>
                <a:ea typeface="Malgun Gothic"/>
                <a:cs typeface="Malgun Gothic"/>
                <a:sym typeface="Malgun Gothic"/>
              </a:rPr>
              <a:t>와</a:t>
            </a:r>
            <a:r>
              <a:rPr lang="en-US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Experiment_df</a:t>
            </a:r>
            <a:r>
              <a:rPr lang="en-US" dirty="0" err="1">
                <a:latin typeface="Malgun Gothic"/>
                <a:ea typeface="Malgun Gothic"/>
                <a:cs typeface="Malgun Gothic"/>
                <a:sym typeface="Malgun Gothic"/>
              </a:rPr>
              <a:t>를</a:t>
            </a:r>
            <a:r>
              <a:rPr lang="en-US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’Date’ </a:t>
            </a:r>
            <a:r>
              <a:rPr lang="en-US" dirty="0" err="1">
                <a:latin typeface="Malgun Gothic"/>
                <a:ea typeface="Malgun Gothic"/>
                <a:cs typeface="Malgun Gothic"/>
                <a:sym typeface="Malgun Gothic"/>
              </a:rPr>
              <a:t>기준으로</a:t>
            </a:r>
            <a:r>
              <a:rPr lang="en-US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dirty="0" err="1">
                <a:latin typeface="Malgun Gothic"/>
                <a:ea typeface="Malgun Gothic"/>
                <a:cs typeface="Malgun Gothic"/>
                <a:sym typeface="Malgun Gothic"/>
              </a:rPr>
              <a:t>합치기</a:t>
            </a:r>
            <a:r>
              <a:rPr lang="en-US" dirty="0">
                <a:latin typeface="Malgun Gothic"/>
                <a:ea typeface="Malgun Gothic"/>
                <a:cs typeface="Malgun Gothic"/>
                <a:sym typeface="Malgun Gothic"/>
              </a:rPr>
              <a:t>) </a:t>
            </a:r>
            <a:r>
              <a:rPr lang="en-US" altLang="ko-KR" sz="1800" dirty="0">
                <a:solidFill>
                  <a:schemeClr val="tx1"/>
                </a:solidFill>
                <a:latin typeface="Malgun Gothic"/>
                <a:ea typeface="Malgun Gothic"/>
                <a:cs typeface="Malgun Gothic"/>
                <a:sym typeface="Malgun Gothic"/>
              </a:rPr>
              <a:t>→</a:t>
            </a:r>
            <a:r>
              <a:rPr lang="en-US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pd.merge</a:t>
            </a:r>
            <a:r>
              <a:rPr lang="en-US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(df1, df2)</a:t>
            </a:r>
            <a:endParaRPr dirty="0"/>
          </a:p>
          <a:p>
            <a:pPr marL="0" lvl="0" indent="0" algn="l" rtl="0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SzPts val="1760"/>
              <a:buNone/>
            </a:pPr>
            <a:endParaRPr sz="1600" b="0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SzPts val="1760"/>
              <a:buNone/>
            </a:pPr>
            <a:endParaRPr sz="1600" b="0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SzPts val="1760"/>
              <a:buNone/>
            </a:pPr>
            <a:r>
              <a:rPr lang="en-US" sz="1600" b="0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dirty="0"/>
          </a:p>
        </p:txBody>
      </p:sp>
      <p:sp>
        <p:nvSpPr>
          <p:cNvPr id="386" name="Google Shape;386;p28"/>
          <p:cNvSpPr txBox="1">
            <a:spLocks noGrp="1"/>
          </p:cNvSpPr>
          <p:nvPr>
            <p:ph type="sldNum" idx="12"/>
          </p:nvPr>
        </p:nvSpPr>
        <p:spPr>
          <a:xfrm>
            <a:off x="9233254" y="6492880"/>
            <a:ext cx="26510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  <p:sp>
        <p:nvSpPr>
          <p:cNvPr id="387" name="Google Shape;387;p28"/>
          <p:cNvSpPr txBox="1">
            <a:spLocks noGrp="1"/>
          </p:cNvSpPr>
          <p:nvPr>
            <p:ph type="title"/>
          </p:nvPr>
        </p:nvSpPr>
        <p:spPr>
          <a:xfrm>
            <a:off x="609600" y="0"/>
            <a:ext cx="10972800" cy="9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algun Gothic"/>
              <a:buNone/>
            </a:pP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파일 읽고 간단한 정리 &amp; 데이터 분포 살펴보기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88" name="Google Shape;388;p28"/>
          <p:cNvSpPr/>
          <p:nvPr/>
        </p:nvSpPr>
        <p:spPr>
          <a:xfrm>
            <a:off x="2917596" y="1803182"/>
            <a:ext cx="52450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df1</a:t>
            </a:r>
            <a:endParaRPr sz="18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89" name="Google Shape;389;p28"/>
          <p:cNvSpPr/>
          <p:nvPr/>
        </p:nvSpPr>
        <p:spPr>
          <a:xfrm>
            <a:off x="8200990" y="1803181"/>
            <a:ext cx="52450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df2</a:t>
            </a:r>
            <a:endParaRPr sz="18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90" name="Google Shape;390;p28"/>
          <p:cNvSpPr/>
          <p:nvPr/>
        </p:nvSpPr>
        <p:spPr>
          <a:xfrm>
            <a:off x="791894" y="4239863"/>
            <a:ext cx="583575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tx1"/>
                </a:solidFill>
                <a:latin typeface="Malgun Gothic"/>
                <a:ea typeface="Malgun Gothic"/>
                <a:cs typeface="Malgun Gothic"/>
                <a:sym typeface="Malgun Gothic"/>
              </a:rPr>
              <a:t>→</a:t>
            </a:r>
            <a:r>
              <a:rPr lang="en-US"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pd.merge</a:t>
            </a: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(df1, df2, on = ’Date’)</a:t>
            </a:r>
            <a:endParaRPr dirty="0"/>
          </a:p>
        </p:txBody>
      </p:sp>
      <p:graphicFrame>
        <p:nvGraphicFramePr>
          <p:cNvPr id="391" name="Google Shape;391;p28"/>
          <p:cNvGraphicFramePr/>
          <p:nvPr/>
        </p:nvGraphicFramePr>
        <p:xfrm>
          <a:off x="1455864" y="2243416"/>
          <a:ext cx="3418800" cy="1185575"/>
        </p:xfrm>
        <a:graphic>
          <a:graphicData uri="http://schemas.openxmlformats.org/drawingml/2006/table">
            <a:tbl>
              <a:tblPr firstRow="1">
                <a:noFill/>
                <a:tableStyleId>{2FA2E294-525C-471E-ADF8-C94B7DDA4F88}</a:tableStyleId>
              </a:tblPr>
              <a:tblGrid>
                <a:gridCol w="113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3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3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032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i="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Date</a:t>
                      </a:r>
                      <a:endParaRPr sz="1800" b="1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i="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Column1</a:t>
                      </a:r>
                      <a:endParaRPr sz="1800" b="1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b="1" i="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Column2</a:t>
                      </a:r>
                      <a:endParaRPr sz="1800" b="1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1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Feb.2</a:t>
                      </a:r>
                      <a:endParaRPr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</a:t>
                      </a:r>
                      <a:endParaRPr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09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Feb.3</a:t>
                      </a:r>
                      <a:endParaRPr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endParaRPr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92" name="Google Shape;392;p28"/>
          <p:cNvGraphicFramePr/>
          <p:nvPr/>
        </p:nvGraphicFramePr>
        <p:xfrm>
          <a:off x="6785571" y="2243415"/>
          <a:ext cx="3418800" cy="1185575"/>
        </p:xfrm>
        <a:graphic>
          <a:graphicData uri="http://schemas.openxmlformats.org/drawingml/2006/table">
            <a:tbl>
              <a:tblPr firstRow="1">
                <a:noFill/>
                <a:tableStyleId>{2FA2E294-525C-471E-ADF8-C94B7DDA4F88}</a:tableStyleId>
              </a:tblPr>
              <a:tblGrid>
                <a:gridCol w="113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3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3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032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i="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Date</a:t>
                      </a:r>
                      <a:endParaRPr sz="1800" b="1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i="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Column3</a:t>
                      </a:r>
                      <a:endParaRPr sz="1800" b="1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b="1" i="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Column4</a:t>
                      </a:r>
                      <a:endParaRPr sz="1800" b="1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1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Feb.2</a:t>
                      </a:r>
                      <a:endParaRPr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</a:t>
                      </a:r>
                      <a:endParaRPr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</a:t>
                      </a:r>
                      <a:endParaRPr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09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Feb.3</a:t>
                      </a:r>
                      <a:endParaRPr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endParaRPr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</a:t>
                      </a:r>
                      <a:endParaRPr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93" name="Google Shape;393;p28"/>
          <p:cNvGraphicFramePr/>
          <p:nvPr/>
        </p:nvGraphicFramePr>
        <p:xfrm>
          <a:off x="2799560" y="4928478"/>
          <a:ext cx="5835750" cy="1185575"/>
        </p:xfrm>
        <a:graphic>
          <a:graphicData uri="http://schemas.openxmlformats.org/drawingml/2006/table">
            <a:tbl>
              <a:tblPr firstRow="1">
                <a:noFill/>
                <a:tableStyleId>{2FA2E294-525C-471E-ADF8-C94B7DDA4F88}</a:tableStyleId>
              </a:tblPr>
              <a:tblGrid>
                <a:gridCol w="1167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7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67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67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671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032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i="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Date</a:t>
                      </a:r>
                      <a:endParaRPr sz="1800" b="1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i="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Column1</a:t>
                      </a:r>
                      <a:endParaRPr sz="1800" b="1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b="1" i="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Column2</a:t>
                      </a:r>
                      <a:endParaRPr sz="1800" b="1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i="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Column3</a:t>
                      </a:r>
                      <a:endParaRPr sz="1800" b="1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b="1" i="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Column4</a:t>
                      </a:r>
                      <a:endParaRPr sz="1800" b="1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1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Feb.2</a:t>
                      </a:r>
                      <a:endParaRPr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</a:t>
                      </a:r>
                      <a:endParaRPr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</a:t>
                      </a:r>
                      <a:endParaRPr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</a:t>
                      </a:r>
                      <a:endParaRPr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09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Feb.3</a:t>
                      </a:r>
                      <a:endParaRPr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endParaRPr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endParaRPr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</a:t>
                      </a:r>
                      <a:endParaRPr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29"/>
          <p:cNvSpPr txBox="1">
            <a:spLocks noGrp="1"/>
          </p:cNvSpPr>
          <p:nvPr>
            <p:ph type="body" idx="1"/>
          </p:nvPr>
        </p:nvSpPr>
        <p:spPr>
          <a:xfrm>
            <a:off x="609599" y="1124744"/>
            <a:ext cx="11356731" cy="51125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980"/>
              <a:buChar char="▪"/>
            </a:pPr>
            <a:r>
              <a:rPr lang="en-US" dirty="0">
                <a:latin typeface="Malgun Gothic"/>
                <a:ea typeface="Malgun Gothic"/>
                <a:cs typeface="Malgun Gothic"/>
                <a:sym typeface="Malgun Gothic"/>
              </a:rPr>
              <a:t>   </a:t>
            </a:r>
            <a:r>
              <a:rPr lang="en-US" dirty="0" err="1">
                <a:latin typeface="Malgun Gothic"/>
                <a:ea typeface="Malgun Gothic"/>
                <a:cs typeface="Malgun Gothic"/>
                <a:sym typeface="Malgun Gothic"/>
              </a:rPr>
              <a:t>데이터</a:t>
            </a:r>
            <a:r>
              <a:rPr lang="en-US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dirty="0" err="1">
                <a:latin typeface="Malgun Gothic"/>
                <a:ea typeface="Malgun Gothic"/>
                <a:cs typeface="Malgun Gothic"/>
                <a:sym typeface="Malgun Gothic"/>
              </a:rPr>
              <a:t>합치기</a:t>
            </a:r>
            <a:r>
              <a:rPr lang="en-US" dirty="0">
                <a:latin typeface="Malgun Gothic"/>
                <a:ea typeface="Malgun Gothic"/>
                <a:cs typeface="Malgun Gothic"/>
                <a:sym typeface="Malgun Gothic"/>
              </a:rPr>
              <a:t> (</a:t>
            </a:r>
            <a:r>
              <a:rPr lang="en-US" dirty="0" err="1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Operation_df</a:t>
            </a:r>
            <a:r>
              <a:rPr lang="en-US" dirty="0" err="1">
                <a:latin typeface="Malgun Gothic"/>
                <a:ea typeface="Malgun Gothic"/>
                <a:cs typeface="Malgun Gothic"/>
                <a:sym typeface="Malgun Gothic"/>
              </a:rPr>
              <a:t>와</a:t>
            </a:r>
            <a:r>
              <a:rPr lang="en-US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Experiment_df</a:t>
            </a:r>
            <a:r>
              <a:rPr lang="en-US" dirty="0" err="1">
                <a:latin typeface="Malgun Gothic"/>
                <a:ea typeface="Malgun Gothic"/>
                <a:cs typeface="Malgun Gothic"/>
                <a:sym typeface="Malgun Gothic"/>
              </a:rPr>
              <a:t>를</a:t>
            </a:r>
            <a:r>
              <a:rPr lang="en-US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’Date’ </a:t>
            </a:r>
            <a:r>
              <a:rPr lang="en-US" dirty="0" err="1">
                <a:latin typeface="Malgun Gothic"/>
                <a:ea typeface="Malgun Gothic"/>
                <a:cs typeface="Malgun Gothic"/>
                <a:sym typeface="Malgun Gothic"/>
              </a:rPr>
              <a:t>기준으로</a:t>
            </a:r>
            <a:r>
              <a:rPr lang="en-US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dirty="0" err="1">
                <a:latin typeface="Malgun Gothic"/>
                <a:ea typeface="Malgun Gothic"/>
                <a:cs typeface="Malgun Gothic"/>
                <a:sym typeface="Malgun Gothic"/>
              </a:rPr>
              <a:t>합치기</a:t>
            </a:r>
            <a:r>
              <a:rPr lang="en-US" dirty="0">
                <a:latin typeface="Malgun Gothic"/>
                <a:ea typeface="Malgun Gothic"/>
                <a:cs typeface="Malgun Gothic"/>
                <a:sym typeface="Malgun Gothic"/>
              </a:rPr>
              <a:t>)</a:t>
            </a:r>
            <a:r>
              <a:rPr lang="en-US" altLang="ko-KR" sz="1800" dirty="0">
                <a:solidFill>
                  <a:schemeClr val="tx1"/>
                </a:solidFill>
                <a:latin typeface="Malgun Gothic"/>
                <a:ea typeface="Malgun Gothic"/>
                <a:cs typeface="Malgun Gothic"/>
                <a:sym typeface="Malgun Gothic"/>
              </a:rPr>
              <a:t> →</a:t>
            </a:r>
            <a:r>
              <a:rPr lang="en-US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pd.merge</a:t>
            </a:r>
            <a:r>
              <a:rPr lang="en-US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(df1, df2)</a:t>
            </a:r>
            <a:endParaRPr dirty="0"/>
          </a:p>
          <a:p>
            <a:pPr marL="0" lvl="0" indent="0" algn="l" rtl="0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SzPts val="1760"/>
              <a:buNone/>
            </a:pPr>
            <a:endParaRPr sz="1600" b="0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SzPts val="1760"/>
              <a:buNone/>
            </a:pPr>
            <a:endParaRPr sz="1600" b="0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SzPts val="1760"/>
              <a:buNone/>
            </a:pPr>
            <a:r>
              <a:rPr lang="en-US" sz="1600" b="0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dirty="0"/>
          </a:p>
        </p:txBody>
      </p:sp>
      <p:sp>
        <p:nvSpPr>
          <p:cNvPr id="400" name="Google Shape;400;p29"/>
          <p:cNvSpPr txBox="1">
            <a:spLocks noGrp="1"/>
          </p:cNvSpPr>
          <p:nvPr>
            <p:ph type="sldNum" idx="12"/>
          </p:nvPr>
        </p:nvSpPr>
        <p:spPr>
          <a:xfrm>
            <a:off x="9233254" y="6492880"/>
            <a:ext cx="26510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  <p:sp>
        <p:nvSpPr>
          <p:cNvPr id="401" name="Google Shape;401;p29"/>
          <p:cNvSpPr txBox="1">
            <a:spLocks noGrp="1"/>
          </p:cNvSpPr>
          <p:nvPr>
            <p:ph type="title"/>
          </p:nvPr>
        </p:nvSpPr>
        <p:spPr>
          <a:xfrm>
            <a:off x="609600" y="0"/>
            <a:ext cx="10972800" cy="9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algun Gothic"/>
              <a:buNone/>
            </a:pP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파일 읽고 간단한 정리 &amp; 데이터 분포 살펴보기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02" name="Google Shape;402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1833" y="1603536"/>
            <a:ext cx="8898344" cy="50719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3"/>
          <p:cNvSpPr txBox="1"/>
          <p:nvPr/>
        </p:nvSpPr>
        <p:spPr>
          <a:xfrm>
            <a:off x="0" y="2204864"/>
            <a:ext cx="12192000" cy="2088232"/>
          </a:xfrm>
          <a:prstGeom prst="rect">
            <a:avLst/>
          </a:prstGeom>
          <a:gradFill>
            <a:gsLst>
              <a:gs pos="0">
                <a:srgbClr val="002856"/>
              </a:gs>
              <a:gs pos="49000">
                <a:srgbClr val="002856"/>
              </a:gs>
              <a:gs pos="85000">
                <a:srgbClr val="1CCFC9"/>
              </a:gs>
              <a:gs pos="100000">
                <a:srgbClr val="1CCFC9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14288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algun Gothic"/>
              <a:buNone/>
            </a:pPr>
            <a:r>
              <a:rPr lang="en-US" sz="32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후판 공정</a:t>
            </a:r>
            <a:endParaRPr sz="32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99" name="Google Shape;99;p3"/>
          <p:cNvCxnSpPr/>
          <p:nvPr/>
        </p:nvCxnSpPr>
        <p:spPr>
          <a:xfrm>
            <a:off x="0" y="6321771"/>
            <a:ext cx="12192000" cy="0"/>
          </a:xfrm>
          <a:prstGeom prst="straightConnector1">
            <a:avLst/>
          </a:prstGeom>
          <a:noFill/>
          <a:ln w="9525" cap="flat" cmpd="sng">
            <a:solidFill>
              <a:srgbClr val="43C0C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00" name="Google Shape;100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15954" y="6459872"/>
            <a:ext cx="1852072" cy="1957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8182" y="6459872"/>
            <a:ext cx="1261432" cy="216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8" name="Google Shape;408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15905" y="1730893"/>
            <a:ext cx="4224117" cy="1240242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Google Shape;409;p30"/>
          <p:cNvSpPr txBox="1">
            <a:spLocks noGrp="1"/>
          </p:cNvSpPr>
          <p:nvPr>
            <p:ph type="body" idx="1"/>
          </p:nvPr>
        </p:nvSpPr>
        <p:spPr>
          <a:xfrm>
            <a:off x="609600" y="1124744"/>
            <a:ext cx="10972800" cy="51125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891" lvl="0" indent="-342891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1BFCB"/>
              </a:buClr>
              <a:buSzPts val="1980"/>
              <a:buFont typeface="Noto Sans Symbols"/>
              <a:buChar char="▪"/>
            </a:pPr>
            <a:r>
              <a:rPr lang="en-US" dirty="0" err="1">
                <a:latin typeface="Malgun Gothic"/>
                <a:ea typeface="Malgun Gothic"/>
                <a:cs typeface="Malgun Gothic"/>
                <a:sym typeface="Malgun Gothic"/>
              </a:rPr>
              <a:t>데이터</a:t>
            </a:r>
            <a:r>
              <a:rPr lang="en-US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dirty="0" err="1">
                <a:latin typeface="Malgun Gothic"/>
                <a:ea typeface="Malgun Gothic"/>
                <a:cs typeface="Malgun Gothic"/>
                <a:sym typeface="Malgun Gothic"/>
              </a:rPr>
              <a:t>그래프</a:t>
            </a:r>
            <a:r>
              <a:rPr lang="en-US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dirty="0" err="1">
                <a:latin typeface="Malgun Gothic"/>
                <a:ea typeface="Malgun Gothic"/>
                <a:cs typeface="Malgun Gothic"/>
                <a:sym typeface="Malgun Gothic"/>
              </a:rPr>
              <a:t>살펴보기</a:t>
            </a:r>
            <a:endParaRPr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SzPts val="1760"/>
              <a:buNone/>
            </a:pPr>
            <a:endParaRPr sz="1600" b="0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SzPts val="1760"/>
              <a:buNone/>
            </a:pPr>
            <a:endParaRPr sz="1600" b="0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SzPts val="1760"/>
              <a:buNone/>
            </a:pPr>
            <a:r>
              <a:rPr lang="en-US" sz="1600" b="0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dirty="0"/>
          </a:p>
        </p:txBody>
      </p:sp>
      <p:sp>
        <p:nvSpPr>
          <p:cNvPr id="410" name="Google Shape;410;p30"/>
          <p:cNvSpPr txBox="1">
            <a:spLocks noGrp="1"/>
          </p:cNvSpPr>
          <p:nvPr>
            <p:ph type="sldNum" idx="12"/>
          </p:nvPr>
        </p:nvSpPr>
        <p:spPr>
          <a:xfrm>
            <a:off x="9233254" y="6492880"/>
            <a:ext cx="26510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  <p:sp>
        <p:nvSpPr>
          <p:cNvPr id="411" name="Google Shape;411;p30"/>
          <p:cNvSpPr txBox="1">
            <a:spLocks noGrp="1"/>
          </p:cNvSpPr>
          <p:nvPr>
            <p:ph type="title"/>
          </p:nvPr>
        </p:nvSpPr>
        <p:spPr>
          <a:xfrm>
            <a:off x="609600" y="0"/>
            <a:ext cx="10972800" cy="9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algun Gothic"/>
              <a:buNone/>
            </a:pP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파일 읽고 간단한 정리 &amp; 데이터 분포 살펴보기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12" name="Google Shape;412;p3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07100" y="2224466"/>
            <a:ext cx="4224117" cy="4520957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p3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581140" y="2996283"/>
            <a:ext cx="2651095" cy="3723992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Google Shape;414;p3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291296" y="3019753"/>
            <a:ext cx="1184468" cy="3753378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30"/>
          <p:cNvSpPr txBox="1"/>
          <p:nvPr/>
        </p:nvSpPr>
        <p:spPr>
          <a:xfrm>
            <a:off x="9662063" y="4484944"/>
            <a:ext cx="2449867" cy="703526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6000 – 10000 구간쯤 에 </a:t>
            </a:r>
            <a:br>
              <a:rPr lang="en-US" sz="1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데이터가 ‘이상치’임을 확인</a:t>
            </a:r>
            <a:endParaRPr sz="14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16" name="Google Shape;416;p3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010363" y="2140137"/>
            <a:ext cx="2653675" cy="710411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p30"/>
          <p:cNvSpPr/>
          <p:nvPr/>
        </p:nvSpPr>
        <p:spPr>
          <a:xfrm>
            <a:off x="3593206" y="2177372"/>
            <a:ext cx="1638011" cy="185567"/>
          </a:xfrm>
          <a:prstGeom prst="rect">
            <a:avLst/>
          </a:prstGeom>
          <a:solidFill>
            <a:srgbClr val="F6F8F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18" name="Google Shape;418;p30"/>
          <p:cNvSpPr/>
          <p:nvPr/>
        </p:nvSpPr>
        <p:spPr>
          <a:xfrm>
            <a:off x="7366001" y="4676775"/>
            <a:ext cx="645043" cy="319863"/>
          </a:xfrm>
          <a:prstGeom prst="rightArrow">
            <a:avLst>
              <a:gd name="adj1" fmla="val 50000"/>
              <a:gd name="adj2" fmla="val 81025"/>
            </a:avLst>
          </a:prstGeom>
          <a:solidFill>
            <a:srgbClr val="11BFC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31"/>
          <p:cNvSpPr txBox="1">
            <a:spLocks noGrp="1"/>
          </p:cNvSpPr>
          <p:nvPr>
            <p:ph type="sldNum" idx="12"/>
          </p:nvPr>
        </p:nvSpPr>
        <p:spPr>
          <a:xfrm>
            <a:off x="9233254" y="6492880"/>
            <a:ext cx="26510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  <p:sp>
        <p:nvSpPr>
          <p:cNvPr id="425" name="Google Shape;425;p31"/>
          <p:cNvSpPr txBox="1">
            <a:spLocks noGrp="1"/>
          </p:cNvSpPr>
          <p:nvPr>
            <p:ph type="title"/>
          </p:nvPr>
        </p:nvSpPr>
        <p:spPr>
          <a:xfrm>
            <a:off x="609600" y="0"/>
            <a:ext cx="10972800" cy="9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algun Gothic"/>
              <a:buNone/>
            </a:pP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파일 읽고 간단한 정리 &amp; 데이터 분포 살펴보기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26" name="Google Shape;426;p31"/>
          <p:cNvSpPr txBox="1">
            <a:spLocks noGrp="1"/>
          </p:cNvSpPr>
          <p:nvPr>
            <p:ph type="body" idx="1"/>
          </p:nvPr>
        </p:nvSpPr>
        <p:spPr>
          <a:xfrm>
            <a:off x="609600" y="1124744"/>
            <a:ext cx="10972800" cy="57332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891" lvl="0" indent="-342891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1BFCB"/>
              </a:buClr>
              <a:buSzPts val="1980"/>
              <a:buFont typeface="Noto Sans Symbols"/>
              <a:buChar char="▪"/>
            </a:pP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그래프를 그리며 이상치 인덱스 범위 찾기.</a:t>
            </a:r>
            <a:endParaRPr/>
          </a:p>
          <a:p>
            <a:pPr marL="0" lvl="0" indent="0" algn="l" rtl="0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SzPts val="1760"/>
              <a:buNone/>
            </a:pPr>
            <a:endParaRPr sz="1600" b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SzPts val="1760"/>
              <a:buNone/>
            </a:pPr>
            <a:endParaRPr sz="1600" b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SzPts val="1760"/>
              <a:buNone/>
            </a:pPr>
            <a:endParaRPr sz="1600" b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SzPts val="1760"/>
              <a:buNone/>
            </a:pPr>
            <a:endParaRPr sz="1600" b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SzPts val="1760"/>
              <a:buNone/>
            </a:pPr>
            <a:endParaRPr sz="1600" b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SzPts val="1760"/>
              <a:buNone/>
            </a:pPr>
            <a:endParaRPr sz="1600" b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SzPts val="1760"/>
              <a:buNone/>
            </a:pPr>
            <a:endParaRPr sz="1600" b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SzPts val="1760"/>
              <a:buNone/>
            </a:pPr>
            <a:endParaRPr sz="1600" b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SzPts val="1760"/>
              <a:buNone/>
            </a:pPr>
            <a:endParaRPr sz="1600" b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SzPts val="1760"/>
              <a:buNone/>
            </a:pPr>
            <a:r>
              <a:rPr lang="en-US" sz="1600" b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/>
          </a:p>
        </p:txBody>
      </p:sp>
      <p:pic>
        <p:nvPicPr>
          <p:cNvPr id="427" name="Google Shape;427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3051" y="2147579"/>
            <a:ext cx="4620953" cy="3230666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" name="Google Shape;428;p3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17998" y="2147579"/>
            <a:ext cx="4646575" cy="32306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32"/>
          <p:cNvSpPr txBox="1">
            <a:spLocks noGrp="1"/>
          </p:cNvSpPr>
          <p:nvPr>
            <p:ph type="sldNum" idx="12"/>
          </p:nvPr>
        </p:nvSpPr>
        <p:spPr>
          <a:xfrm>
            <a:off x="9233254" y="6492880"/>
            <a:ext cx="26510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  <p:sp>
        <p:nvSpPr>
          <p:cNvPr id="435" name="Google Shape;435;p32"/>
          <p:cNvSpPr txBox="1">
            <a:spLocks noGrp="1"/>
          </p:cNvSpPr>
          <p:nvPr>
            <p:ph type="title"/>
          </p:nvPr>
        </p:nvSpPr>
        <p:spPr>
          <a:xfrm>
            <a:off x="609600" y="0"/>
            <a:ext cx="10972800" cy="9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algun Gothic"/>
              <a:buNone/>
            </a:pP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파일 읽고 간단한 정리 &amp; 데이터 분포 살펴보기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36" name="Google Shape;436;p32"/>
          <p:cNvSpPr txBox="1">
            <a:spLocks noGrp="1"/>
          </p:cNvSpPr>
          <p:nvPr>
            <p:ph type="body" idx="1"/>
          </p:nvPr>
        </p:nvSpPr>
        <p:spPr>
          <a:xfrm>
            <a:off x="609600" y="1124744"/>
            <a:ext cx="10972800" cy="51125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891" lvl="0" indent="-342891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1BFCB"/>
              </a:buClr>
              <a:buSzPts val="1980"/>
              <a:buFont typeface="Noto Sans Symbols"/>
              <a:buChar char="▪"/>
            </a:pP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이상치 </a:t>
            </a:r>
            <a:r>
              <a:rPr lang="en-US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index</a:t>
            </a: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 데이터 삭제 (6300 : 10700)</a:t>
            </a:r>
            <a:endParaRPr/>
          </a:p>
          <a:p>
            <a:pPr marL="0" lvl="0" indent="0" algn="l" rtl="0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SzPts val="1760"/>
              <a:buNone/>
            </a:pPr>
            <a:r>
              <a:rPr lang="en-US" sz="1600" b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/>
          </a:p>
        </p:txBody>
      </p:sp>
      <p:pic>
        <p:nvPicPr>
          <p:cNvPr id="437" name="Google Shape;437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78078" y="1685182"/>
            <a:ext cx="8728429" cy="50482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33"/>
          <p:cNvSpPr txBox="1">
            <a:spLocks noGrp="1"/>
          </p:cNvSpPr>
          <p:nvPr>
            <p:ph type="sldNum" idx="12"/>
          </p:nvPr>
        </p:nvSpPr>
        <p:spPr>
          <a:xfrm>
            <a:off x="9233254" y="6492880"/>
            <a:ext cx="26510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  <p:sp>
        <p:nvSpPr>
          <p:cNvPr id="444" name="Google Shape;444;p33"/>
          <p:cNvSpPr txBox="1">
            <a:spLocks noGrp="1"/>
          </p:cNvSpPr>
          <p:nvPr>
            <p:ph type="title"/>
          </p:nvPr>
        </p:nvSpPr>
        <p:spPr>
          <a:xfrm>
            <a:off x="609600" y="0"/>
            <a:ext cx="10972800" cy="9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algun Gothic"/>
              <a:buNone/>
            </a:pP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파일 읽고 간단한 정리 &amp; 데이터 분포 살펴보기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45" name="Google Shape;445;p33"/>
          <p:cNvSpPr txBox="1">
            <a:spLocks noGrp="1"/>
          </p:cNvSpPr>
          <p:nvPr>
            <p:ph type="body" idx="1"/>
          </p:nvPr>
        </p:nvSpPr>
        <p:spPr>
          <a:xfrm>
            <a:off x="609600" y="1124744"/>
            <a:ext cx="10972800" cy="51125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891" lvl="0" indent="-342891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1BFCB"/>
              </a:buClr>
              <a:buSzPts val="1980"/>
              <a:buFont typeface="Noto Sans Symbols"/>
              <a:buChar char="▪"/>
            </a:pPr>
            <a:r>
              <a:rPr lang="en-US" dirty="0" err="1">
                <a:latin typeface="Malgun Gothic"/>
                <a:ea typeface="Malgun Gothic"/>
                <a:cs typeface="Malgun Gothic"/>
                <a:sym typeface="Malgun Gothic"/>
              </a:rPr>
              <a:t>데이터</a:t>
            </a:r>
            <a:r>
              <a:rPr lang="en-US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dirty="0" err="1">
                <a:latin typeface="Malgun Gothic"/>
                <a:ea typeface="Malgun Gothic"/>
                <a:cs typeface="Malgun Gothic"/>
                <a:sym typeface="Malgun Gothic"/>
              </a:rPr>
              <a:t>나누기</a:t>
            </a:r>
            <a:r>
              <a:rPr lang="en-US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dirty="0"/>
          </a:p>
          <a:p>
            <a:pPr marL="342891" lvl="0" indent="-231131" algn="l" rtl="0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Clr>
                <a:srgbClr val="11BFCB"/>
              </a:buClr>
              <a:buSzPts val="1760"/>
              <a:buFont typeface="Noto Sans Symbols"/>
              <a:buNone/>
            </a:pPr>
            <a:endParaRPr sz="1600" b="0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891" lvl="0" indent="-231131" algn="l" rtl="0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Clr>
                <a:srgbClr val="11BFCB"/>
              </a:buClr>
              <a:buSzPts val="1760"/>
              <a:buFont typeface="Noto Sans Symbols"/>
              <a:buNone/>
            </a:pPr>
            <a:endParaRPr sz="1600" b="0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891" lvl="0" indent="-231131" algn="l" rtl="0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Clr>
                <a:srgbClr val="11BFCB"/>
              </a:buClr>
              <a:buSzPts val="1760"/>
              <a:buFont typeface="Noto Sans Symbols"/>
              <a:buNone/>
            </a:pPr>
            <a:endParaRPr sz="1600" b="0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891" lvl="0" indent="-231131" algn="l" rtl="0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Clr>
                <a:srgbClr val="11BFCB"/>
              </a:buClr>
              <a:buSzPts val="1760"/>
              <a:buFont typeface="Noto Sans Symbols"/>
              <a:buNone/>
            </a:pPr>
            <a:endParaRPr sz="1600" b="0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891" lvl="0" indent="-231131" algn="l" rtl="0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Clr>
                <a:srgbClr val="11BFCB"/>
              </a:buClr>
              <a:buSzPts val="1760"/>
              <a:buFont typeface="Noto Sans Symbols"/>
              <a:buNone/>
            </a:pPr>
            <a:endParaRPr sz="1600" b="0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SzPts val="1760"/>
              <a:buNone/>
            </a:pPr>
            <a:endParaRPr sz="1600" b="0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SzPts val="1760"/>
              <a:buNone/>
            </a:pPr>
            <a:r>
              <a:rPr lang="en-US" altLang="ko-KR" sz="1600" b="1" dirty="0">
                <a:solidFill>
                  <a:schemeClr val="tx1"/>
                </a:solidFill>
                <a:latin typeface="Malgun Gothic"/>
                <a:ea typeface="Malgun Gothic"/>
                <a:cs typeface="Malgun Gothic"/>
                <a:sym typeface="Malgun Gothic"/>
              </a:rPr>
              <a:t>→</a:t>
            </a:r>
            <a:r>
              <a:rPr lang="en-US" sz="1600" b="0" dirty="0">
                <a:latin typeface="Malgun Gothic"/>
                <a:ea typeface="Malgun Gothic"/>
                <a:cs typeface="Malgun Gothic"/>
                <a:sym typeface="Malgun Gothic"/>
              </a:rPr>
              <a:t> 본 </a:t>
            </a:r>
            <a:r>
              <a:rPr lang="en-US" sz="1600" b="0" dirty="0" err="1">
                <a:latin typeface="Malgun Gothic"/>
                <a:ea typeface="Malgun Gothic"/>
                <a:cs typeface="Malgun Gothic"/>
                <a:sym typeface="Malgun Gothic"/>
              </a:rPr>
              <a:t>실습시간에는</a:t>
            </a:r>
            <a:r>
              <a:rPr lang="en-US" sz="1600" b="0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600" b="0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Type1_df </a:t>
            </a:r>
            <a:r>
              <a:rPr lang="en-US" sz="1600" b="0" dirty="0" err="1">
                <a:latin typeface="Malgun Gothic"/>
                <a:ea typeface="Malgun Gothic"/>
                <a:cs typeface="Malgun Gothic"/>
                <a:sym typeface="Malgun Gothic"/>
              </a:rPr>
              <a:t>데이터만</a:t>
            </a:r>
            <a:r>
              <a:rPr lang="en-US" sz="1600" b="0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600" b="0" dirty="0" err="1">
                <a:latin typeface="Malgun Gothic"/>
                <a:ea typeface="Malgun Gothic"/>
                <a:cs typeface="Malgun Gothic"/>
                <a:sym typeface="Malgun Gothic"/>
              </a:rPr>
              <a:t>활용하여</a:t>
            </a:r>
            <a:r>
              <a:rPr lang="en-US" sz="1600" b="0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600" b="0" dirty="0" err="1">
                <a:latin typeface="Malgun Gothic"/>
                <a:ea typeface="Malgun Gothic"/>
                <a:cs typeface="Malgun Gothic"/>
                <a:sym typeface="Malgun Gothic"/>
              </a:rPr>
              <a:t>분석</a:t>
            </a:r>
            <a:r>
              <a:rPr lang="en-US" sz="1600" b="0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600" b="0" dirty="0" err="1">
                <a:latin typeface="Malgun Gothic"/>
                <a:ea typeface="Malgun Gothic"/>
                <a:cs typeface="Malgun Gothic"/>
                <a:sym typeface="Malgun Gothic"/>
              </a:rPr>
              <a:t>진행</a:t>
            </a:r>
            <a:endParaRPr sz="1600" b="0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SzPts val="1760"/>
              <a:buNone/>
            </a:pPr>
            <a:endParaRPr sz="1600" b="0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891" lvl="0" indent="-342891" algn="l" rtl="0">
              <a:lnSpc>
                <a:spcPct val="120000"/>
              </a:lnSpc>
              <a:spcBef>
                <a:spcPts val="360"/>
              </a:spcBef>
              <a:spcAft>
                <a:spcPts val="0"/>
              </a:spcAft>
              <a:buClr>
                <a:srgbClr val="11BFCB"/>
              </a:buClr>
              <a:buSzPts val="1980"/>
              <a:buFont typeface="Noto Sans Symbols"/>
              <a:buChar char="▪"/>
            </a:pPr>
            <a:r>
              <a:rPr lang="en-US" dirty="0" err="1">
                <a:latin typeface="Malgun Gothic"/>
                <a:ea typeface="Malgun Gothic"/>
                <a:cs typeface="Malgun Gothic"/>
                <a:sym typeface="Malgun Gothic"/>
              </a:rPr>
              <a:t>변수</a:t>
            </a:r>
            <a:r>
              <a:rPr lang="en-US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dirty="0" err="1">
                <a:latin typeface="Malgun Gothic"/>
                <a:ea typeface="Malgun Gothic"/>
                <a:cs typeface="Malgun Gothic"/>
                <a:sym typeface="Malgun Gothic"/>
              </a:rPr>
              <a:t>지정</a:t>
            </a:r>
            <a:endParaRPr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46" name="Google Shape;446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3494" y="1668536"/>
            <a:ext cx="5022506" cy="1383009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" name="Google Shape;447;p3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73494" y="4777440"/>
            <a:ext cx="10725150" cy="142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34"/>
          <p:cNvSpPr txBox="1">
            <a:spLocks noGrp="1"/>
          </p:cNvSpPr>
          <p:nvPr>
            <p:ph type="sldNum" idx="12"/>
          </p:nvPr>
        </p:nvSpPr>
        <p:spPr>
          <a:xfrm>
            <a:off x="9233254" y="6492880"/>
            <a:ext cx="26510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34</a:t>
            </a:fld>
            <a:endParaRPr/>
          </a:p>
        </p:txBody>
      </p:sp>
      <p:sp>
        <p:nvSpPr>
          <p:cNvPr id="454" name="Google Shape;454;p34"/>
          <p:cNvSpPr txBox="1">
            <a:spLocks noGrp="1"/>
          </p:cNvSpPr>
          <p:nvPr>
            <p:ph type="title"/>
          </p:nvPr>
        </p:nvSpPr>
        <p:spPr>
          <a:xfrm>
            <a:off x="609600" y="0"/>
            <a:ext cx="10972800" cy="9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algun Gothic"/>
              <a:buNone/>
            </a:pP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분석을 위한 전처리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55" name="Google Shape;455;p34"/>
          <p:cNvSpPr txBox="1">
            <a:spLocks noGrp="1"/>
          </p:cNvSpPr>
          <p:nvPr>
            <p:ph type="body" idx="1"/>
          </p:nvPr>
        </p:nvSpPr>
        <p:spPr>
          <a:xfrm>
            <a:off x="609600" y="1124744"/>
            <a:ext cx="10972800" cy="51125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891" lvl="0" indent="-342891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1BFCB"/>
              </a:buClr>
              <a:buSzPts val="1980"/>
              <a:buFont typeface="Noto Sans Symbols"/>
              <a:buChar char="▪"/>
            </a:pPr>
            <a:r>
              <a:rPr lang="en-US" dirty="0">
                <a:latin typeface="Malgun Gothic"/>
                <a:ea typeface="Malgun Gothic"/>
                <a:cs typeface="Malgun Gothic"/>
                <a:sym typeface="Malgun Gothic"/>
              </a:rPr>
              <a:t>Time-lag</a:t>
            </a:r>
            <a:endParaRPr dirty="0"/>
          </a:p>
          <a:p>
            <a:pPr marL="342891" lvl="0" indent="-231131" algn="l" rtl="0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Clr>
                <a:srgbClr val="11BFCB"/>
              </a:buClr>
              <a:buSzPts val="1760"/>
              <a:buFont typeface="Noto Sans Symbols"/>
              <a:buNone/>
            </a:pPr>
            <a:endParaRPr sz="1600" b="0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891" lvl="0" indent="-231131" algn="l" rtl="0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Clr>
                <a:srgbClr val="11BFCB"/>
              </a:buClr>
              <a:buSzPts val="1760"/>
              <a:buFont typeface="Noto Sans Symbols"/>
              <a:buNone/>
            </a:pPr>
            <a:endParaRPr sz="1600" b="0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891" lvl="0" indent="-231131" algn="l" rtl="0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Clr>
                <a:srgbClr val="11BFCB"/>
              </a:buClr>
              <a:buSzPts val="1760"/>
              <a:buFont typeface="Noto Sans Symbols"/>
              <a:buNone/>
            </a:pPr>
            <a:endParaRPr sz="1600" b="0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891" lvl="0" indent="-231131" algn="l" rtl="0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Clr>
                <a:srgbClr val="11BFCB"/>
              </a:buClr>
              <a:buSzPts val="1760"/>
              <a:buFont typeface="Noto Sans Symbols"/>
              <a:buNone/>
            </a:pPr>
            <a:endParaRPr sz="1600" b="0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891" lvl="0" indent="-231131" algn="l" rtl="0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Clr>
                <a:srgbClr val="11BFCB"/>
              </a:buClr>
              <a:buSzPts val="1760"/>
              <a:buFont typeface="Noto Sans Symbols"/>
              <a:buNone/>
            </a:pPr>
            <a:endParaRPr sz="1600" b="0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891" lvl="0" indent="-231131" algn="l" rtl="0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Clr>
                <a:srgbClr val="11BFCB"/>
              </a:buClr>
              <a:buSzPts val="1760"/>
              <a:buFont typeface="Noto Sans Symbols"/>
              <a:buNone/>
            </a:pPr>
            <a:endParaRPr sz="1600" b="0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891" lvl="0" indent="-231131" algn="l" rtl="0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Clr>
                <a:srgbClr val="11BFCB"/>
              </a:buClr>
              <a:buSzPts val="1760"/>
              <a:buFont typeface="Noto Sans Symbols"/>
              <a:buNone/>
            </a:pPr>
            <a:endParaRPr sz="1600" b="0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891" lvl="0" indent="-231131" algn="l" rtl="0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Clr>
                <a:srgbClr val="11BFCB"/>
              </a:buClr>
              <a:buSzPts val="1760"/>
              <a:buFont typeface="Noto Sans Symbols"/>
              <a:buNone/>
            </a:pPr>
            <a:endParaRPr sz="1600" b="0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891" lvl="0" indent="-231131" algn="l" rtl="0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Clr>
                <a:srgbClr val="11BFCB"/>
              </a:buClr>
              <a:buSzPts val="1760"/>
              <a:buFont typeface="Noto Sans Symbols"/>
              <a:buNone/>
            </a:pPr>
            <a:endParaRPr sz="1600" b="0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891" lvl="0" indent="-231131" algn="l" rtl="0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Clr>
                <a:srgbClr val="11BFCB"/>
              </a:buClr>
              <a:buSzPts val="1760"/>
              <a:buFont typeface="Noto Sans Symbols"/>
              <a:buNone/>
            </a:pPr>
            <a:endParaRPr sz="1600" b="0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891" lvl="0" indent="-231131" algn="l" rtl="0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Clr>
                <a:srgbClr val="11BFCB"/>
              </a:buClr>
              <a:buSzPts val="1760"/>
              <a:buFont typeface="Noto Sans Symbols"/>
              <a:buNone/>
            </a:pPr>
            <a:endParaRPr sz="1600" b="0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891" lvl="0" indent="-231131" algn="l" rtl="0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Clr>
                <a:srgbClr val="11BFCB"/>
              </a:buClr>
              <a:buSzPts val="1760"/>
              <a:buFont typeface="Noto Sans Symbols"/>
              <a:buNone/>
            </a:pPr>
            <a:endParaRPr sz="1600" b="0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SzPts val="1760"/>
              <a:buNone/>
            </a:pPr>
            <a:endParaRPr sz="1600" b="0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32" lvl="1" indent="-285744" algn="l" rtl="0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SzPts val="1760"/>
              <a:buChar char="•"/>
            </a:pPr>
            <a:r>
              <a:rPr lang="en-US" b="0" dirty="0" err="1">
                <a:latin typeface="Malgun Gothic"/>
                <a:ea typeface="Malgun Gothic"/>
                <a:cs typeface="Malgun Gothic"/>
                <a:sym typeface="Malgun Gothic"/>
              </a:rPr>
              <a:t>얼마만큼</a:t>
            </a:r>
            <a:r>
              <a:rPr lang="en-US" b="0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b="0" dirty="0" err="1">
                <a:latin typeface="Malgun Gothic"/>
                <a:ea typeface="Malgun Gothic"/>
                <a:cs typeface="Malgun Gothic"/>
                <a:sym typeface="Malgun Gothic"/>
              </a:rPr>
              <a:t>올린</a:t>
            </a:r>
            <a:r>
              <a:rPr lang="en-US" b="0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b="0" dirty="0" err="1">
                <a:latin typeface="Malgun Gothic"/>
                <a:ea typeface="Malgun Gothic"/>
                <a:cs typeface="Malgun Gothic"/>
                <a:sym typeface="Malgun Gothic"/>
              </a:rPr>
              <a:t>것인가</a:t>
            </a:r>
            <a:r>
              <a:rPr lang="en-US" b="0" dirty="0">
                <a:latin typeface="Malgun Gothic"/>
                <a:ea typeface="Malgun Gothic"/>
                <a:cs typeface="Malgun Gothic"/>
                <a:sym typeface="Malgun Gothic"/>
              </a:rPr>
              <a:t>? </a:t>
            </a:r>
            <a:r>
              <a:rPr lang="en-US" altLang="ko-KR" sz="1600" dirty="0">
                <a:solidFill>
                  <a:schemeClr val="tx1"/>
                </a:solidFill>
                <a:latin typeface="Malgun Gothic"/>
                <a:ea typeface="Malgun Gothic"/>
                <a:cs typeface="Malgun Gothic"/>
                <a:sym typeface="Malgun Gothic"/>
              </a:rPr>
              <a:t>→</a:t>
            </a:r>
            <a:r>
              <a:rPr lang="en-US" b="0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dirty="0" err="1">
                <a:latin typeface="Malgun Gothic"/>
                <a:ea typeface="Malgun Gothic"/>
                <a:cs typeface="Malgun Gothic"/>
                <a:sym typeface="Malgun Gothic"/>
              </a:rPr>
              <a:t>Flow</a:t>
            </a:r>
            <a:r>
              <a:rPr lang="en-US" b="0" dirty="0" err="1">
                <a:latin typeface="Malgun Gothic"/>
                <a:ea typeface="Malgun Gothic"/>
                <a:cs typeface="Malgun Gothic"/>
                <a:sym typeface="Malgun Gothic"/>
              </a:rPr>
              <a:t>라는</a:t>
            </a:r>
            <a:r>
              <a:rPr lang="en-US" b="0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b="0" dirty="0" err="1">
                <a:latin typeface="Malgun Gothic"/>
                <a:ea typeface="Malgun Gothic"/>
                <a:cs typeface="Malgun Gothic"/>
                <a:sym typeface="Malgun Gothic"/>
              </a:rPr>
              <a:t>변수를</a:t>
            </a:r>
            <a:r>
              <a:rPr lang="en-US" b="0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b="0" dirty="0" err="1">
                <a:latin typeface="Malgun Gothic"/>
                <a:ea typeface="Malgun Gothic"/>
                <a:cs typeface="Malgun Gothic"/>
                <a:sym typeface="Malgun Gothic"/>
              </a:rPr>
              <a:t>활용하여</a:t>
            </a:r>
            <a:r>
              <a:rPr lang="en-US" b="0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dirty="0">
                <a:latin typeface="Malgun Gothic"/>
                <a:ea typeface="Malgun Gothic"/>
                <a:cs typeface="Malgun Gothic"/>
                <a:sym typeface="Malgun Gothic"/>
              </a:rPr>
              <a:t>Stage</a:t>
            </a:r>
            <a:r>
              <a:rPr lang="en-US" b="0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b="0" dirty="0" err="1">
                <a:latin typeface="Malgun Gothic"/>
                <a:ea typeface="Malgun Gothic"/>
                <a:cs typeface="Malgun Gothic"/>
                <a:sym typeface="Malgun Gothic"/>
              </a:rPr>
              <a:t>별로</a:t>
            </a:r>
            <a:r>
              <a:rPr lang="en-US" b="0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dirty="0">
                <a:latin typeface="Malgun Gothic"/>
                <a:ea typeface="Malgun Gothic"/>
                <a:cs typeface="Malgun Gothic"/>
                <a:sym typeface="Malgun Gothic"/>
              </a:rPr>
              <a:t>Time lag </a:t>
            </a:r>
            <a:r>
              <a:rPr lang="en-US" b="0" dirty="0" err="1">
                <a:latin typeface="Malgun Gothic"/>
                <a:ea typeface="Malgun Gothic"/>
                <a:cs typeface="Malgun Gothic"/>
                <a:sym typeface="Malgun Gothic"/>
              </a:rPr>
              <a:t>조정</a:t>
            </a:r>
            <a:r>
              <a:rPr lang="en-US" b="0" dirty="0">
                <a:latin typeface="Malgun Gothic"/>
                <a:ea typeface="Malgun Gothic"/>
                <a:cs typeface="Malgun Gothic"/>
                <a:sym typeface="Malgun Gothic"/>
              </a:rPr>
              <a:t>!</a:t>
            </a:r>
            <a:endParaRPr dirty="0"/>
          </a:p>
        </p:txBody>
      </p:sp>
      <p:pic>
        <p:nvPicPr>
          <p:cNvPr id="456" name="Google Shape;45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200" y="1672626"/>
            <a:ext cx="11433149" cy="3843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35"/>
          <p:cNvSpPr txBox="1">
            <a:spLocks noGrp="1"/>
          </p:cNvSpPr>
          <p:nvPr>
            <p:ph type="sldNum" idx="12"/>
          </p:nvPr>
        </p:nvSpPr>
        <p:spPr>
          <a:xfrm>
            <a:off x="9233254" y="6492880"/>
            <a:ext cx="26510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35</a:t>
            </a:fld>
            <a:endParaRPr/>
          </a:p>
        </p:txBody>
      </p:sp>
      <p:sp>
        <p:nvSpPr>
          <p:cNvPr id="463" name="Google Shape;463;p35"/>
          <p:cNvSpPr txBox="1">
            <a:spLocks noGrp="1"/>
          </p:cNvSpPr>
          <p:nvPr>
            <p:ph type="title"/>
          </p:nvPr>
        </p:nvSpPr>
        <p:spPr>
          <a:xfrm>
            <a:off x="609600" y="0"/>
            <a:ext cx="10972800" cy="9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algun Gothic"/>
              <a:buNone/>
            </a:pP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분석을 위한 전처리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464" name="Google Shape;464;p35"/>
          <p:cNvGraphicFramePr/>
          <p:nvPr/>
        </p:nvGraphicFramePr>
        <p:xfrm>
          <a:off x="2965166" y="1808568"/>
          <a:ext cx="1065050" cy="4589500"/>
        </p:xfrm>
        <a:graphic>
          <a:graphicData uri="http://schemas.openxmlformats.org/drawingml/2006/table">
            <a:tbl>
              <a:tblPr firstRow="1">
                <a:noFill/>
                <a:tableStyleId>{2FA2E294-525C-471E-ADF8-C94B7DDA4F88}</a:tableStyleId>
              </a:tblPr>
              <a:tblGrid>
                <a:gridCol w="10650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6F8F7"/>
                        </a:buClr>
                        <a:buSzPts val="1400"/>
                        <a:buFont typeface="Calibri"/>
                        <a:buNone/>
                      </a:pPr>
                      <a:r>
                        <a:rPr lang="en-US" sz="1400" b="1" u="none" strike="noStrike" cap="none">
                          <a:solidFill>
                            <a:srgbClr val="F6F8F7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Type</a:t>
                      </a:r>
                      <a:endParaRPr/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7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6F8F7"/>
                        </a:buClr>
                        <a:buSzPts val="1400"/>
                        <a:buFont typeface="Calibri"/>
                        <a:buNone/>
                      </a:pPr>
                      <a:r>
                        <a:rPr lang="en-US" sz="1400" b="1" u="none" strike="noStrike" cap="none">
                          <a:solidFill>
                            <a:srgbClr val="F6F8F7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Category</a:t>
                      </a:r>
                      <a:endParaRPr/>
                    </a:p>
                  </a:txBody>
                  <a:tcPr marL="9525" marR="9525" marT="9525" marB="0" anchor="ctr">
                    <a:solidFill>
                      <a:srgbClr val="4BACC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40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2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40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2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40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u="none" strike="noStrike" cap="none">
                          <a:solidFill>
                            <a:schemeClr val="dk1"/>
                          </a:solidFill>
                        </a:rPr>
                        <a:t>3</a:t>
                      </a:r>
                      <a:endParaRPr sz="12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40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u="none" strike="noStrike" cap="none">
                          <a:solidFill>
                            <a:schemeClr val="dk1"/>
                          </a:solidFill>
                        </a:rPr>
                        <a:t>4</a:t>
                      </a:r>
                      <a:endParaRPr sz="12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40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u="none" strike="noStrike" cap="none">
                          <a:solidFill>
                            <a:schemeClr val="dk1"/>
                          </a:solidFill>
                        </a:rPr>
                        <a:t>5</a:t>
                      </a:r>
                      <a:endParaRPr sz="12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40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u="none" strike="noStrike" cap="none">
                          <a:solidFill>
                            <a:schemeClr val="dk1"/>
                          </a:solidFill>
                        </a:rPr>
                        <a:t>6</a:t>
                      </a:r>
                      <a:endParaRPr sz="12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40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u="none" strike="noStrike" cap="none">
                          <a:solidFill>
                            <a:schemeClr val="dk1"/>
                          </a:solidFill>
                        </a:rPr>
                        <a:t>7</a:t>
                      </a:r>
                      <a:endParaRPr sz="12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40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u="none" strike="noStrike" cap="none">
                          <a:solidFill>
                            <a:schemeClr val="dk1"/>
                          </a:solidFill>
                        </a:rPr>
                        <a:t>8</a:t>
                      </a:r>
                      <a:endParaRPr sz="12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960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u="none" strike="noStrike" cap="none">
                          <a:solidFill>
                            <a:schemeClr val="dk1"/>
                          </a:solidFill>
                        </a:rPr>
                        <a:t>9</a:t>
                      </a:r>
                      <a:endParaRPr sz="12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465" name="Google Shape;465;p35"/>
          <p:cNvGraphicFramePr/>
          <p:nvPr/>
        </p:nvGraphicFramePr>
        <p:xfrm>
          <a:off x="609600" y="1808568"/>
          <a:ext cx="2147625" cy="4589525"/>
        </p:xfrm>
        <a:graphic>
          <a:graphicData uri="http://schemas.openxmlformats.org/drawingml/2006/table">
            <a:tbl>
              <a:tblPr firstRow="1">
                <a:noFill/>
                <a:tableStyleId>{2FA2E294-525C-471E-ADF8-C94B7DDA4F88}</a:tableStyleId>
              </a:tblPr>
              <a:tblGrid>
                <a:gridCol w="2147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201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6F8F7"/>
                        </a:buClr>
                        <a:buSzPts val="1400"/>
                        <a:buFont typeface="Calibri"/>
                        <a:buNone/>
                      </a:pPr>
                      <a:r>
                        <a:rPr lang="en-US" sz="1400" b="1" u="none" strike="noStrike" cap="none">
                          <a:solidFill>
                            <a:srgbClr val="F6F8F7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Feed Flow Range</a:t>
                      </a:r>
                      <a:endParaRPr sz="2400" u="none" strike="noStrike" cap="none">
                        <a:solidFill>
                          <a:srgbClr val="F6F8F7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40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u="none" strike="noStrike" cap="none">
                          <a:solidFill>
                            <a:srgbClr val="000000"/>
                          </a:solidFill>
                        </a:rPr>
                        <a:t>106 ~ 114</a:t>
                      </a:r>
                      <a:endParaRPr sz="1200" b="1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40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u="none" strike="noStrike" cap="none">
                          <a:solidFill>
                            <a:srgbClr val="000000"/>
                          </a:solidFill>
                        </a:rPr>
                        <a:t>115 ~ 124</a:t>
                      </a:r>
                      <a:endParaRPr sz="1200" b="1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40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u="none" strike="noStrike" cap="none">
                          <a:solidFill>
                            <a:srgbClr val="000000"/>
                          </a:solidFill>
                        </a:rPr>
                        <a:t>125 ~ 134</a:t>
                      </a:r>
                      <a:endParaRPr sz="1200" b="1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40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u="none" strike="noStrike" cap="none">
                          <a:solidFill>
                            <a:srgbClr val="000000"/>
                          </a:solidFill>
                        </a:rPr>
                        <a:t>135 ~ 145</a:t>
                      </a:r>
                      <a:endParaRPr sz="1200" b="1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40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u="none" strike="noStrike" cap="none">
                          <a:solidFill>
                            <a:srgbClr val="000000"/>
                          </a:solidFill>
                        </a:rPr>
                        <a:t>145 ~ 154</a:t>
                      </a:r>
                      <a:endParaRPr sz="1200" b="1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40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u="none" strike="noStrike" cap="none">
                          <a:solidFill>
                            <a:srgbClr val="000000"/>
                          </a:solidFill>
                        </a:rPr>
                        <a:t>155 ~ 169</a:t>
                      </a:r>
                      <a:endParaRPr sz="1200" b="1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40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u="none" strike="noStrike" cap="none">
                          <a:solidFill>
                            <a:srgbClr val="000000"/>
                          </a:solidFill>
                        </a:rPr>
                        <a:t>170 ~ 179</a:t>
                      </a:r>
                      <a:endParaRPr sz="1200" b="1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40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u="none" strike="noStrike" cap="none">
                          <a:solidFill>
                            <a:srgbClr val="000000"/>
                          </a:solidFill>
                        </a:rPr>
                        <a:t>180 ~ 194</a:t>
                      </a:r>
                      <a:endParaRPr sz="1200" b="1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960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u="none" strike="noStrike" cap="none">
                          <a:solidFill>
                            <a:srgbClr val="000000"/>
                          </a:solidFill>
                        </a:rPr>
                        <a:t>195 ~ 206</a:t>
                      </a:r>
                      <a:endParaRPr sz="1200" b="1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466" name="Google Shape;466;p35"/>
          <p:cNvGraphicFramePr/>
          <p:nvPr/>
        </p:nvGraphicFramePr>
        <p:xfrm>
          <a:off x="5302604" y="1807654"/>
          <a:ext cx="6516400" cy="4589500"/>
        </p:xfrm>
        <a:graphic>
          <a:graphicData uri="http://schemas.openxmlformats.org/drawingml/2006/table">
            <a:tbl>
              <a:tblPr firstRow="1">
                <a:noFill/>
                <a:tableStyleId>{2FA2E294-525C-471E-ADF8-C94B7DDA4F88}</a:tableStyleId>
              </a:tblPr>
              <a:tblGrid>
                <a:gridCol w="1401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6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92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968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650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40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6F8F7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 b="1" u="none" strike="noStrike" cap="none">
                          <a:solidFill>
                            <a:srgbClr val="F6F8F7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Category</a:t>
                      </a:r>
                      <a:endParaRPr/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6F8F7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 b="1" u="none" strike="noStrike" cap="none">
                          <a:solidFill>
                            <a:srgbClr val="F6F8F7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Stage</a:t>
                      </a:r>
                      <a:endParaRPr/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6F8F7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 b="1" u="none" strike="noStrike" cap="none">
                          <a:solidFill>
                            <a:srgbClr val="F6F8F7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/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6F8F7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 b="1" u="none" strike="noStrike" cap="none">
                          <a:solidFill>
                            <a:srgbClr val="F6F8F7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/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6F8F7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 b="1" u="none" strike="noStrike" cap="none">
                          <a:solidFill>
                            <a:srgbClr val="F6F8F7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endParaRPr/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6F8F7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 b="1" u="none" strike="noStrike" cap="none">
                          <a:solidFill>
                            <a:srgbClr val="F6F8F7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endParaRPr/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700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6F8F7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 b="1" u="none" strike="noStrike" cap="none">
                          <a:solidFill>
                            <a:srgbClr val="F6F8F7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From</a:t>
                      </a:r>
                      <a:endParaRPr/>
                    </a:p>
                  </a:txBody>
                  <a:tcPr marL="9525" marR="9525" marT="9525" marB="0" anchor="ctr">
                    <a:solidFill>
                      <a:srgbClr val="4BACC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6F8F7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 b="1" u="none" strike="noStrike" cap="none">
                          <a:solidFill>
                            <a:srgbClr val="F6F8F7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Stage1</a:t>
                      </a:r>
                      <a:endParaRPr/>
                    </a:p>
                  </a:txBody>
                  <a:tcPr marL="9525" marR="9525" marT="9525" marB="0" anchor="ctr">
                    <a:solidFill>
                      <a:srgbClr val="4BACC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6F8F7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 b="1" u="none" strike="noStrike" cap="none">
                          <a:solidFill>
                            <a:srgbClr val="F6F8F7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Stage2</a:t>
                      </a:r>
                      <a:endParaRPr/>
                    </a:p>
                  </a:txBody>
                  <a:tcPr marL="9525" marR="9525" marT="9525" marB="0" anchor="ctr">
                    <a:solidFill>
                      <a:srgbClr val="4BACC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6F8F7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 b="1" u="none" strike="noStrike" cap="none">
                          <a:solidFill>
                            <a:srgbClr val="F6F8F7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Stage3</a:t>
                      </a:r>
                      <a:endParaRPr/>
                    </a:p>
                  </a:txBody>
                  <a:tcPr marL="9525" marR="9525" marT="9525" marB="0" anchor="ctr">
                    <a:solidFill>
                      <a:srgbClr val="4BACC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6F8F7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 b="1" u="none" strike="noStrike" cap="none">
                          <a:solidFill>
                            <a:srgbClr val="F6F8F7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Stage4, Target</a:t>
                      </a:r>
                      <a:endParaRPr/>
                    </a:p>
                  </a:txBody>
                  <a:tcPr marL="9525" marR="9525" marT="9525" marB="0" anchor="ctr">
                    <a:solidFill>
                      <a:srgbClr val="4BACC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405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u="none" strike="noStrike" cap="none">
                          <a:solidFill>
                            <a:srgbClr val="000000"/>
                          </a:solidFill>
                        </a:rPr>
                        <a:t>1</a:t>
                      </a:r>
                      <a:endParaRPr sz="1200" b="1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u="none" strike="noStrike" cap="none">
                          <a:solidFill>
                            <a:schemeClr val="dk1"/>
                          </a:solidFill>
                        </a:rPr>
                        <a:t>5</a:t>
                      </a:r>
                      <a:endParaRPr sz="12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u="none" strike="noStrike" cap="none">
                          <a:solidFill>
                            <a:schemeClr val="dk1"/>
                          </a:solidFill>
                        </a:rPr>
                        <a:t>8</a:t>
                      </a:r>
                      <a:endParaRPr sz="12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u="none" strike="noStrike" cap="none">
                          <a:solidFill>
                            <a:schemeClr val="dk1"/>
                          </a:solidFill>
                        </a:rPr>
                        <a:t>11</a:t>
                      </a:r>
                      <a:endParaRPr sz="12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u="none" strike="noStrike" cap="none">
                          <a:solidFill>
                            <a:schemeClr val="dk1"/>
                          </a:solidFill>
                        </a:rPr>
                        <a:t>14</a:t>
                      </a:r>
                      <a:endParaRPr sz="12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405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u="none" strike="noStrike" cap="none">
                          <a:solidFill>
                            <a:srgbClr val="000000"/>
                          </a:solidFill>
                        </a:rPr>
                        <a:t>2</a:t>
                      </a:r>
                      <a:endParaRPr sz="1200" b="1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u="none" strike="noStrike" cap="none">
                          <a:solidFill>
                            <a:schemeClr val="dk1"/>
                          </a:solidFill>
                        </a:rPr>
                        <a:t>5</a:t>
                      </a:r>
                      <a:endParaRPr sz="12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u="none" strike="noStrike" cap="none">
                          <a:solidFill>
                            <a:schemeClr val="dk1"/>
                          </a:solidFill>
                        </a:rPr>
                        <a:t>8</a:t>
                      </a:r>
                      <a:endParaRPr sz="12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u="none" strike="noStrike" cap="none">
                          <a:solidFill>
                            <a:schemeClr val="dk1"/>
                          </a:solidFill>
                        </a:rPr>
                        <a:t>11</a:t>
                      </a:r>
                      <a:endParaRPr sz="12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u="none" strike="noStrike" cap="none">
                          <a:solidFill>
                            <a:schemeClr val="dk1"/>
                          </a:solidFill>
                        </a:rPr>
                        <a:t>13</a:t>
                      </a:r>
                      <a:endParaRPr sz="12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405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u="none" strike="noStrike" cap="none">
                          <a:solidFill>
                            <a:srgbClr val="000000"/>
                          </a:solidFill>
                        </a:rPr>
                        <a:t>3</a:t>
                      </a:r>
                      <a:endParaRPr sz="1200" b="1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u="none" strike="noStrike" cap="none">
                          <a:solidFill>
                            <a:schemeClr val="dk1"/>
                          </a:solidFill>
                        </a:rPr>
                        <a:t>4</a:t>
                      </a:r>
                      <a:endParaRPr sz="12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u="none" strike="noStrike" cap="none">
                          <a:solidFill>
                            <a:schemeClr val="dk1"/>
                          </a:solidFill>
                        </a:rPr>
                        <a:t>7</a:t>
                      </a:r>
                      <a:endParaRPr sz="12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u="none" strike="noStrike" cap="none">
                          <a:solidFill>
                            <a:schemeClr val="dk1"/>
                          </a:solidFill>
                        </a:rPr>
                        <a:t>10</a:t>
                      </a:r>
                      <a:endParaRPr sz="12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u="none" strike="noStrike" cap="none">
                          <a:solidFill>
                            <a:schemeClr val="dk1"/>
                          </a:solidFill>
                        </a:rPr>
                        <a:t>13</a:t>
                      </a:r>
                      <a:endParaRPr sz="12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405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u="none" strike="noStrike" cap="none">
                          <a:solidFill>
                            <a:srgbClr val="000000"/>
                          </a:solidFill>
                        </a:rPr>
                        <a:t>4</a:t>
                      </a:r>
                      <a:endParaRPr sz="1200" b="1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u="none" strike="noStrike" cap="none">
                          <a:solidFill>
                            <a:schemeClr val="dk1"/>
                          </a:solidFill>
                        </a:rPr>
                        <a:t>4</a:t>
                      </a:r>
                      <a:endParaRPr sz="12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u="none" strike="noStrike" cap="none">
                          <a:solidFill>
                            <a:schemeClr val="dk1"/>
                          </a:solidFill>
                        </a:rPr>
                        <a:t>7</a:t>
                      </a:r>
                      <a:endParaRPr sz="12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u="none" strike="noStrike" cap="none">
                          <a:solidFill>
                            <a:schemeClr val="dk1"/>
                          </a:solidFill>
                        </a:rPr>
                        <a:t>9</a:t>
                      </a:r>
                      <a:endParaRPr sz="12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u="none" strike="noStrike" cap="none">
                          <a:solidFill>
                            <a:schemeClr val="dk1"/>
                          </a:solidFill>
                        </a:rPr>
                        <a:t>12</a:t>
                      </a:r>
                      <a:endParaRPr sz="12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405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u="none" strike="noStrike" cap="none">
                          <a:solidFill>
                            <a:srgbClr val="000000"/>
                          </a:solidFill>
                        </a:rPr>
                        <a:t>5</a:t>
                      </a:r>
                      <a:endParaRPr sz="1200" b="1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u="none" strike="noStrike" cap="none">
                          <a:solidFill>
                            <a:schemeClr val="dk1"/>
                          </a:solidFill>
                        </a:rPr>
                        <a:t>4</a:t>
                      </a:r>
                      <a:endParaRPr sz="12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u="none" strike="noStrike" cap="none">
                          <a:solidFill>
                            <a:schemeClr val="dk1"/>
                          </a:solidFill>
                        </a:rPr>
                        <a:t>6</a:t>
                      </a:r>
                      <a:endParaRPr sz="12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u="none" strike="noStrike" cap="none">
                          <a:solidFill>
                            <a:schemeClr val="dk1"/>
                          </a:solidFill>
                        </a:rPr>
                        <a:t>8</a:t>
                      </a:r>
                      <a:endParaRPr sz="12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u="none" strike="noStrike" cap="none">
                          <a:solidFill>
                            <a:schemeClr val="dk1"/>
                          </a:solidFill>
                        </a:rPr>
                        <a:t>12</a:t>
                      </a:r>
                      <a:endParaRPr sz="12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405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u="none" strike="noStrike" cap="none">
                          <a:solidFill>
                            <a:srgbClr val="000000"/>
                          </a:solidFill>
                        </a:rPr>
                        <a:t>6</a:t>
                      </a:r>
                      <a:endParaRPr sz="1200" b="1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u="none" strike="noStrike" cap="none">
                          <a:solidFill>
                            <a:schemeClr val="dk1"/>
                          </a:solidFill>
                        </a:rPr>
                        <a:t>3</a:t>
                      </a:r>
                      <a:endParaRPr sz="12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u="none" strike="noStrike" cap="none">
                          <a:solidFill>
                            <a:schemeClr val="dk1"/>
                          </a:solidFill>
                        </a:rPr>
                        <a:t>6</a:t>
                      </a:r>
                      <a:endParaRPr sz="12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u="none" strike="noStrike" cap="none">
                          <a:solidFill>
                            <a:schemeClr val="dk1"/>
                          </a:solidFill>
                        </a:rPr>
                        <a:t>8</a:t>
                      </a:r>
                      <a:endParaRPr sz="12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u="none" strike="noStrike" cap="none">
                          <a:solidFill>
                            <a:schemeClr val="dk1"/>
                          </a:solidFill>
                        </a:rPr>
                        <a:t>11</a:t>
                      </a:r>
                      <a:endParaRPr sz="12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405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u="none" strike="noStrike" cap="none">
                          <a:solidFill>
                            <a:srgbClr val="000000"/>
                          </a:solidFill>
                        </a:rPr>
                        <a:t>7</a:t>
                      </a:r>
                      <a:endParaRPr sz="1200" b="1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u="none" strike="noStrike" cap="none">
                          <a:solidFill>
                            <a:schemeClr val="dk1"/>
                          </a:solidFill>
                        </a:rPr>
                        <a:t>3</a:t>
                      </a:r>
                      <a:endParaRPr sz="12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u="none" strike="noStrike" cap="none">
                          <a:solidFill>
                            <a:schemeClr val="dk1"/>
                          </a:solidFill>
                        </a:rPr>
                        <a:t>5</a:t>
                      </a:r>
                      <a:endParaRPr sz="12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u="none" strike="noStrike" cap="none">
                          <a:solidFill>
                            <a:schemeClr val="dk1"/>
                          </a:solidFill>
                        </a:rPr>
                        <a:t>8</a:t>
                      </a:r>
                      <a:endParaRPr sz="12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u="none" strike="noStrike" cap="none">
                          <a:solidFill>
                            <a:schemeClr val="dk1"/>
                          </a:solidFill>
                        </a:rPr>
                        <a:t>11</a:t>
                      </a:r>
                      <a:endParaRPr sz="12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405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u="none" strike="noStrike" cap="none">
                          <a:solidFill>
                            <a:srgbClr val="000000"/>
                          </a:solidFill>
                        </a:rPr>
                        <a:t>8</a:t>
                      </a:r>
                      <a:endParaRPr sz="1200" b="1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u="none" strike="noStrike" cap="none">
                          <a:solidFill>
                            <a:schemeClr val="dk1"/>
                          </a:solidFill>
                        </a:rPr>
                        <a:t>3</a:t>
                      </a:r>
                      <a:endParaRPr sz="12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u="none" strike="noStrike" cap="none">
                          <a:solidFill>
                            <a:schemeClr val="dk1"/>
                          </a:solidFill>
                        </a:rPr>
                        <a:t>5</a:t>
                      </a:r>
                      <a:endParaRPr sz="12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u="none" strike="noStrike" cap="none">
                          <a:solidFill>
                            <a:schemeClr val="dk1"/>
                          </a:solidFill>
                        </a:rPr>
                        <a:t>7</a:t>
                      </a:r>
                      <a:endParaRPr sz="12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u="none" strike="noStrike" cap="none">
                          <a:solidFill>
                            <a:schemeClr val="dk1"/>
                          </a:solidFill>
                        </a:rPr>
                        <a:t>10</a:t>
                      </a:r>
                      <a:endParaRPr sz="12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9605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u="none" strike="noStrike" cap="none">
                          <a:solidFill>
                            <a:srgbClr val="000000"/>
                          </a:solidFill>
                        </a:rPr>
                        <a:t>9</a:t>
                      </a:r>
                      <a:endParaRPr sz="1200" b="1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2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u="none" strike="noStrike" cap="none">
                          <a:solidFill>
                            <a:schemeClr val="dk1"/>
                          </a:solidFill>
                        </a:rPr>
                        <a:t>5</a:t>
                      </a:r>
                      <a:endParaRPr sz="12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u="none" strike="noStrike" cap="none">
                          <a:solidFill>
                            <a:schemeClr val="dk1"/>
                          </a:solidFill>
                        </a:rPr>
                        <a:t>7</a:t>
                      </a:r>
                      <a:endParaRPr sz="12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u="none" strike="noStrike" cap="none">
                          <a:solidFill>
                            <a:schemeClr val="dk1"/>
                          </a:solidFill>
                        </a:rPr>
                        <a:t>9</a:t>
                      </a:r>
                      <a:endParaRPr sz="12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467" name="Google Shape;467;p35"/>
          <p:cNvSpPr/>
          <p:nvPr/>
        </p:nvSpPr>
        <p:spPr>
          <a:xfrm>
            <a:off x="609600" y="1262250"/>
            <a:ext cx="2631361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1. </a:t>
            </a:r>
            <a:r>
              <a:rPr lang="en-US" sz="16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Flow</a:t>
            </a:r>
            <a:r>
              <a:rPr lang="en-US" sz="16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별로 </a:t>
            </a:r>
            <a:r>
              <a:rPr lang="en-US" sz="16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Category</a:t>
            </a:r>
            <a:r>
              <a:rPr lang="en-US" sz="16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부여</a:t>
            </a:r>
            <a:endParaRPr/>
          </a:p>
        </p:txBody>
      </p:sp>
      <p:sp>
        <p:nvSpPr>
          <p:cNvPr id="468" name="Google Shape;468;p35"/>
          <p:cNvSpPr/>
          <p:nvPr/>
        </p:nvSpPr>
        <p:spPr>
          <a:xfrm>
            <a:off x="5302604" y="1262250"/>
            <a:ext cx="2955553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2. </a:t>
            </a:r>
            <a:r>
              <a:rPr lang="en-US" sz="1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Category</a:t>
            </a:r>
            <a:r>
              <a:rPr lang="en-US" sz="16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별로 </a:t>
            </a:r>
            <a:r>
              <a:rPr lang="en-US" sz="16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Time-lag</a:t>
            </a:r>
            <a:r>
              <a:rPr lang="en-US" sz="16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조절</a:t>
            </a:r>
            <a:endParaRPr/>
          </a:p>
        </p:txBody>
      </p:sp>
      <p:sp>
        <p:nvSpPr>
          <p:cNvPr id="469" name="Google Shape;469;p35"/>
          <p:cNvSpPr/>
          <p:nvPr/>
        </p:nvSpPr>
        <p:spPr>
          <a:xfrm>
            <a:off x="4375633" y="4026392"/>
            <a:ext cx="645043" cy="319863"/>
          </a:xfrm>
          <a:prstGeom prst="rightArrow">
            <a:avLst>
              <a:gd name="adj1" fmla="val 50000"/>
              <a:gd name="adj2" fmla="val 81025"/>
            </a:avLst>
          </a:prstGeom>
          <a:solidFill>
            <a:srgbClr val="11BFC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36"/>
          <p:cNvSpPr txBox="1">
            <a:spLocks noGrp="1"/>
          </p:cNvSpPr>
          <p:nvPr>
            <p:ph type="sldNum" idx="12"/>
          </p:nvPr>
        </p:nvSpPr>
        <p:spPr>
          <a:xfrm>
            <a:off x="9233254" y="6492880"/>
            <a:ext cx="26510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36</a:t>
            </a:fld>
            <a:endParaRPr/>
          </a:p>
        </p:txBody>
      </p:sp>
      <p:sp>
        <p:nvSpPr>
          <p:cNvPr id="476" name="Google Shape;476;p36"/>
          <p:cNvSpPr txBox="1">
            <a:spLocks noGrp="1"/>
          </p:cNvSpPr>
          <p:nvPr>
            <p:ph type="title"/>
          </p:nvPr>
        </p:nvSpPr>
        <p:spPr>
          <a:xfrm>
            <a:off x="609600" y="0"/>
            <a:ext cx="10972800" cy="9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algun Gothic"/>
              <a:buNone/>
            </a:pP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분석을 위한 전처리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477" name="Google Shape;477;p36"/>
          <p:cNvGraphicFramePr/>
          <p:nvPr/>
        </p:nvGraphicFramePr>
        <p:xfrm>
          <a:off x="2965166" y="1808568"/>
          <a:ext cx="1065050" cy="4589500"/>
        </p:xfrm>
        <a:graphic>
          <a:graphicData uri="http://schemas.openxmlformats.org/drawingml/2006/table">
            <a:tbl>
              <a:tblPr firstRow="1">
                <a:noFill/>
                <a:tableStyleId>{2FA2E294-525C-471E-ADF8-C94B7DDA4F88}</a:tableStyleId>
              </a:tblPr>
              <a:tblGrid>
                <a:gridCol w="10650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6F8F7"/>
                        </a:buClr>
                        <a:buSzPts val="1400"/>
                        <a:buFont typeface="Calibri"/>
                        <a:buNone/>
                      </a:pPr>
                      <a:r>
                        <a:rPr lang="en-US" sz="1400" b="1" u="none" strike="noStrike" cap="none">
                          <a:solidFill>
                            <a:srgbClr val="F6F8F7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Type</a:t>
                      </a:r>
                      <a:endParaRPr/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7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6F8F7"/>
                        </a:buClr>
                        <a:buSzPts val="1400"/>
                        <a:buFont typeface="Calibri"/>
                        <a:buNone/>
                      </a:pPr>
                      <a:r>
                        <a:rPr lang="en-US" sz="1400" b="1" u="none" strike="noStrike" cap="none">
                          <a:solidFill>
                            <a:srgbClr val="F6F8F7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Category</a:t>
                      </a:r>
                      <a:endParaRPr/>
                    </a:p>
                  </a:txBody>
                  <a:tcPr marL="9525" marR="9525" marT="9525" marB="0" anchor="ctr">
                    <a:solidFill>
                      <a:srgbClr val="4BACC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40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200" b="1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40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200" b="1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40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u="none" strike="noStrike" cap="none">
                          <a:solidFill>
                            <a:schemeClr val="dk1"/>
                          </a:solidFill>
                        </a:rPr>
                        <a:t>3</a:t>
                      </a:r>
                      <a:endParaRPr sz="1200" b="1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40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u="none" strike="noStrike" cap="none">
                          <a:solidFill>
                            <a:schemeClr val="dk1"/>
                          </a:solidFill>
                        </a:rPr>
                        <a:t>4</a:t>
                      </a:r>
                      <a:endParaRPr sz="1200" b="1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40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u="none" strike="noStrike" cap="none">
                          <a:solidFill>
                            <a:schemeClr val="dk1"/>
                          </a:solidFill>
                        </a:rPr>
                        <a:t>5</a:t>
                      </a:r>
                      <a:endParaRPr sz="1200" b="1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40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u="none" strike="noStrike" cap="none">
                          <a:solidFill>
                            <a:schemeClr val="dk1"/>
                          </a:solidFill>
                        </a:rPr>
                        <a:t>6</a:t>
                      </a:r>
                      <a:endParaRPr sz="1200" b="1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40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u="none" strike="noStrike" cap="none">
                          <a:solidFill>
                            <a:schemeClr val="dk1"/>
                          </a:solidFill>
                        </a:rPr>
                        <a:t>7</a:t>
                      </a:r>
                      <a:endParaRPr sz="1200" b="1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40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u="none" strike="noStrike" cap="none">
                          <a:solidFill>
                            <a:schemeClr val="dk1"/>
                          </a:solidFill>
                        </a:rPr>
                        <a:t>8</a:t>
                      </a:r>
                      <a:endParaRPr sz="1200" b="1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960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u="none" strike="noStrike" cap="none">
                          <a:solidFill>
                            <a:schemeClr val="dk1"/>
                          </a:solidFill>
                        </a:rPr>
                        <a:t>9</a:t>
                      </a:r>
                      <a:endParaRPr sz="1200" b="1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478" name="Google Shape;478;p36"/>
          <p:cNvGraphicFramePr/>
          <p:nvPr/>
        </p:nvGraphicFramePr>
        <p:xfrm>
          <a:off x="609600" y="1808568"/>
          <a:ext cx="2147625" cy="4589525"/>
        </p:xfrm>
        <a:graphic>
          <a:graphicData uri="http://schemas.openxmlformats.org/drawingml/2006/table">
            <a:tbl>
              <a:tblPr firstRow="1">
                <a:noFill/>
                <a:tableStyleId>{2FA2E294-525C-471E-ADF8-C94B7DDA4F88}</a:tableStyleId>
              </a:tblPr>
              <a:tblGrid>
                <a:gridCol w="2147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201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6F8F7"/>
                        </a:buClr>
                        <a:buSzPts val="1400"/>
                        <a:buFont typeface="Calibri"/>
                        <a:buNone/>
                      </a:pPr>
                      <a:r>
                        <a:rPr lang="en-US" sz="1400" b="1" u="none" strike="noStrike" cap="none">
                          <a:solidFill>
                            <a:srgbClr val="F6F8F7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Feed Flow Range</a:t>
                      </a:r>
                      <a:endParaRPr sz="1400" b="1" u="none" strike="noStrike" cap="none">
                        <a:solidFill>
                          <a:srgbClr val="F6F8F7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40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u="none" strike="noStrike" cap="none">
                          <a:solidFill>
                            <a:srgbClr val="000000"/>
                          </a:solidFill>
                        </a:rPr>
                        <a:t>106 ~ 114</a:t>
                      </a:r>
                      <a:endParaRPr sz="1200" b="1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40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u="none" strike="noStrike" cap="none">
                          <a:solidFill>
                            <a:srgbClr val="000000"/>
                          </a:solidFill>
                        </a:rPr>
                        <a:t>115 ~ 124</a:t>
                      </a:r>
                      <a:endParaRPr sz="1200" b="1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40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u="none" strike="noStrike" cap="none">
                          <a:solidFill>
                            <a:srgbClr val="000000"/>
                          </a:solidFill>
                        </a:rPr>
                        <a:t>125 ~ 134</a:t>
                      </a:r>
                      <a:endParaRPr sz="1200" b="1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40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u="none" strike="noStrike" cap="none">
                          <a:solidFill>
                            <a:srgbClr val="000000"/>
                          </a:solidFill>
                        </a:rPr>
                        <a:t>135 ~ 145</a:t>
                      </a:r>
                      <a:endParaRPr sz="1200" b="1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40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u="none" strike="noStrike" cap="none">
                          <a:solidFill>
                            <a:srgbClr val="000000"/>
                          </a:solidFill>
                        </a:rPr>
                        <a:t>145 ~ 154</a:t>
                      </a:r>
                      <a:endParaRPr sz="1200" b="1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40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u="none" strike="noStrike" cap="none">
                          <a:solidFill>
                            <a:srgbClr val="000000"/>
                          </a:solidFill>
                        </a:rPr>
                        <a:t>155 ~ 169</a:t>
                      </a:r>
                      <a:endParaRPr sz="1200" b="1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40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u="none" strike="noStrike" cap="none">
                          <a:solidFill>
                            <a:srgbClr val="000000"/>
                          </a:solidFill>
                        </a:rPr>
                        <a:t>170 ~ 179</a:t>
                      </a:r>
                      <a:endParaRPr sz="1200" b="1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40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u="none" strike="noStrike" cap="none">
                          <a:solidFill>
                            <a:srgbClr val="000000"/>
                          </a:solidFill>
                        </a:rPr>
                        <a:t>180 ~ 194</a:t>
                      </a:r>
                      <a:endParaRPr sz="1200" b="1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960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u="none" strike="noStrike" cap="none">
                          <a:solidFill>
                            <a:srgbClr val="000000"/>
                          </a:solidFill>
                        </a:rPr>
                        <a:t>195 ~ 206</a:t>
                      </a:r>
                      <a:endParaRPr sz="1200" b="1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479" name="Google Shape;479;p36"/>
          <p:cNvSpPr/>
          <p:nvPr/>
        </p:nvSpPr>
        <p:spPr>
          <a:xfrm>
            <a:off x="609600" y="1265311"/>
            <a:ext cx="2631361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1. </a:t>
            </a:r>
            <a:r>
              <a:rPr lang="en-US" sz="1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Flow</a:t>
            </a:r>
            <a:r>
              <a:rPr lang="en-US" sz="16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별로 </a:t>
            </a:r>
            <a:r>
              <a:rPr lang="en-US" sz="1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Category</a:t>
            </a:r>
            <a:r>
              <a:rPr lang="en-US" sz="16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부여</a:t>
            </a:r>
            <a:endParaRPr/>
          </a:p>
        </p:txBody>
      </p:sp>
      <p:sp>
        <p:nvSpPr>
          <p:cNvPr id="480" name="Google Shape;480;p36"/>
          <p:cNvSpPr/>
          <p:nvPr/>
        </p:nvSpPr>
        <p:spPr>
          <a:xfrm>
            <a:off x="5223423" y="2403778"/>
            <a:ext cx="6318525" cy="2492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1) </a:t>
            </a:r>
            <a:r>
              <a:rPr lang="en-US" sz="16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Category</a:t>
            </a:r>
            <a:r>
              <a:rPr lang="en-US" sz="16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600" b="1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라는</a:t>
            </a:r>
            <a:r>
              <a:rPr lang="en-US" sz="16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빈 </a:t>
            </a:r>
            <a:r>
              <a:rPr lang="en-US" sz="16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Column</a:t>
            </a:r>
            <a:r>
              <a:rPr lang="en-US" sz="16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600" b="1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만들기</a:t>
            </a:r>
            <a:endParaRPr sz="16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2) For </a:t>
            </a:r>
            <a:r>
              <a:rPr lang="en-US" sz="1600" b="1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loop을</a:t>
            </a:r>
            <a:r>
              <a:rPr lang="en-US" sz="16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600" b="1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통하여</a:t>
            </a:r>
            <a:r>
              <a:rPr lang="en-US" sz="16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600" b="1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데이터</a:t>
            </a:r>
            <a:r>
              <a:rPr lang="en-US" sz="16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600" b="1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별로</a:t>
            </a:r>
            <a:r>
              <a:rPr lang="en-US" sz="16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Category Type </a:t>
            </a:r>
            <a:r>
              <a:rPr lang="en-US" sz="1600" b="1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부여</a:t>
            </a:r>
            <a:endParaRPr sz="16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</a:pPr>
            <a:r>
              <a:rPr lang="en-US" altLang="ko-KR" sz="1600" b="1" dirty="0">
                <a:solidFill>
                  <a:schemeClr val="tx1"/>
                </a:solidFill>
                <a:latin typeface="Malgun Gothic"/>
                <a:ea typeface="Malgun Gothic"/>
                <a:cs typeface="Malgun Gothic"/>
                <a:sym typeface="Malgun Gothic"/>
              </a:rPr>
              <a:t>→ </a:t>
            </a:r>
            <a:r>
              <a:rPr lang="en-US" sz="16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행(Row) </a:t>
            </a:r>
            <a:r>
              <a:rPr lang="en-US" sz="1600" b="1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하나씩</a:t>
            </a:r>
            <a:r>
              <a:rPr lang="en-US" sz="16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600" b="1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루프를</a:t>
            </a:r>
            <a:r>
              <a:rPr lang="en-US" sz="16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600" b="1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돌면서</a:t>
            </a:r>
            <a:r>
              <a:rPr lang="en-US" sz="16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Flow 별 </a:t>
            </a:r>
            <a:r>
              <a:rPr lang="en-US" sz="1600" b="1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조건문을</a:t>
            </a:r>
            <a:r>
              <a:rPr lang="en-US" sz="16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600" b="1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통해</a:t>
            </a:r>
            <a:r>
              <a:rPr lang="en-US" sz="16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값 </a:t>
            </a:r>
            <a:r>
              <a:rPr lang="en-US" sz="1600" b="1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부여</a:t>
            </a:r>
            <a:r>
              <a:rPr lang="en-US" sz="16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sz="16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81" name="Google Shape;481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97172" y="3037713"/>
            <a:ext cx="3752110" cy="422423"/>
          </a:xfrm>
          <a:prstGeom prst="rect">
            <a:avLst/>
          </a:prstGeom>
          <a:noFill/>
          <a:ln>
            <a:noFill/>
          </a:ln>
        </p:spPr>
      </p:pic>
      <p:sp>
        <p:nvSpPr>
          <p:cNvPr id="482" name="Google Shape;482;p36"/>
          <p:cNvSpPr/>
          <p:nvPr/>
        </p:nvSpPr>
        <p:spPr>
          <a:xfrm>
            <a:off x="4304299" y="3614268"/>
            <a:ext cx="645043" cy="319863"/>
          </a:xfrm>
          <a:prstGeom prst="rightArrow">
            <a:avLst>
              <a:gd name="adj1" fmla="val 50000"/>
              <a:gd name="adj2" fmla="val 81025"/>
            </a:avLst>
          </a:prstGeom>
          <a:solidFill>
            <a:srgbClr val="11BFC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37"/>
          <p:cNvSpPr txBox="1">
            <a:spLocks noGrp="1"/>
          </p:cNvSpPr>
          <p:nvPr>
            <p:ph type="sldNum" idx="12"/>
          </p:nvPr>
        </p:nvSpPr>
        <p:spPr>
          <a:xfrm>
            <a:off x="9233254" y="6492880"/>
            <a:ext cx="26510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37</a:t>
            </a:fld>
            <a:endParaRPr/>
          </a:p>
        </p:txBody>
      </p:sp>
      <p:sp>
        <p:nvSpPr>
          <p:cNvPr id="489" name="Google Shape;489;p37"/>
          <p:cNvSpPr txBox="1">
            <a:spLocks noGrp="1"/>
          </p:cNvSpPr>
          <p:nvPr>
            <p:ph type="title"/>
          </p:nvPr>
        </p:nvSpPr>
        <p:spPr>
          <a:xfrm>
            <a:off x="609600" y="0"/>
            <a:ext cx="10972800" cy="9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algun Gothic"/>
              <a:buNone/>
            </a:pP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분석을 위한 전처리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90" name="Google Shape;490;p37" descr="테이블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6192" y="2017241"/>
            <a:ext cx="6201447" cy="435864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91" name="Google Shape;491;p37"/>
          <p:cNvGraphicFramePr/>
          <p:nvPr/>
        </p:nvGraphicFramePr>
        <p:xfrm>
          <a:off x="10203093" y="1731295"/>
          <a:ext cx="1065050" cy="4589500"/>
        </p:xfrm>
        <a:graphic>
          <a:graphicData uri="http://schemas.openxmlformats.org/drawingml/2006/table">
            <a:tbl>
              <a:tblPr firstRow="1">
                <a:noFill/>
                <a:tableStyleId>{2FA2E294-525C-471E-ADF8-C94B7DDA4F88}</a:tableStyleId>
              </a:tblPr>
              <a:tblGrid>
                <a:gridCol w="10650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6F8F7"/>
                        </a:buClr>
                        <a:buSzPts val="1400"/>
                        <a:buFont typeface="Calibri"/>
                        <a:buNone/>
                      </a:pPr>
                      <a:r>
                        <a:rPr lang="en-US" sz="1400" b="1" u="none" strike="noStrike" cap="none">
                          <a:solidFill>
                            <a:srgbClr val="F6F8F7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Type</a:t>
                      </a:r>
                      <a:endParaRPr/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7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6F8F7"/>
                        </a:buClr>
                        <a:buSzPts val="1400"/>
                        <a:buFont typeface="Calibri"/>
                        <a:buNone/>
                      </a:pPr>
                      <a:r>
                        <a:rPr lang="en-US" sz="1400" b="1" u="none" strike="noStrike" cap="none">
                          <a:solidFill>
                            <a:srgbClr val="F6F8F7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Category</a:t>
                      </a:r>
                      <a:endParaRPr/>
                    </a:p>
                  </a:txBody>
                  <a:tcPr marL="9525" marR="9525" marT="9525" marB="0" anchor="ctr">
                    <a:solidFill>
                      <a:srgbClr val="4BACC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40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200" b="1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40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200" b="1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40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u="none" strike="noStrike" cap="none">
                          <a:solidFill>
                            <a:schemeClr val="dk1"/>
                          </a:solidFill>
                        </a:rPr>
                        <a:t>3</a:t>
                      </a:r>
                      <a:endParaRPr sz="1200" b="1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40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u="none" strike="noStrike" cap="none">
                          <a:solidFill>
                            <a:schemeClr val="dk1"/>
                          </a:solidFill>
                        </a:rPr>
                        <a:t>4</a:t>
                      </a:r>
                      <a:endParaRPr sz="1200" b="1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40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u="none" strike="noStrike" cap="none">
                          <a:solidFill>
                            <a:schemeClr val="dk1"/>
                          </a:solidFill>
                        </a:rPr>
                        <a:t>5</a:t>
                      </a:r>
                      <a:endParaRPr sz="1200" b="1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40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u="none" strike="noStrike" cap="none">
                          <a:solidFill>
                            <a:schemeClr val="dk1"/>
                          </a:solidFill>
                        </a:rPr>
                        <a:t>6</a:t>
                      </a:r>
                      <a:endParaRPr sz="1200" b="1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40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u="none" strike="noStrike" cap="none">
                          <a:solidFill>
                            <a:schemeClr val="dk1"/>
                          </a:solidFill>
                        </a:rPr>
                        <a:t>7</a:t>
                      </a:r>
                      <a:endParaRPr sz="1200" b="1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40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u="none" strike="noStrike" cap="none">
                          <a:solidFill>
                            <a:schemeClr val="dk1"/>
                          </a:solidFill>
                        </a:rPr>
                        <a:t>8</a:t>
                      </a:r>
                      <a:endParaRPr sz="1200" b="1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960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u="none" strike="noStrike" cap="none">
                          <a:solidFill>
                            <a:schemeClr val="dk1"/>
                          </a:solidFill>
                        </a:rPr>
                        <a:t>9</a:t>
                      </a:r>
                      <a:endParaRPr sz="1200" b="1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492" name="Google Shape;492;p37"/>
          <p:cNvGraphicFramePr/>
          <p:nvPr/>
        </p:nvGraphicFramePr>
        <p:xfrm>
          <a:off x="7847527" y="1731295"/>
          <a:ext cx="2147625" cy="4589525"/>
        </p:xfrm>
        <a:graphic>
          <a:graphicData uri="http://schemas.openxmlformats.org/drawingml/2006/table">
            <a:tbl>
              <a:tblPr firstRow="1">
                <a:noFill/>
                <a:tableStyleId>{2FA2E294-525C-471E-ADF8-C94B7DDA4F88}</a:tableStyleId>
              </a:tblPr>
              <a:tblGrid>
                <a:gridCol w="2147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201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6F8F7"/>
                        </a:buClr>
                        <a:buSzPts val="1400"/>
                        <a:buFont typeface="Calibri"/>
                        <a:buNone/>
                      </a:pPr>
                      <a:r>
                        <a:rPr lang="en-US" sz="1400" b="1" u="none" strike="noStrike" cap="none">
                          <a:solidFill>
                            <a:srgbClr val="F6F8F7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Feed Flow Range</a:t>
                      </a:r>
                      <a:endParaRPr sz="1400" b="1" u="none" strike="noStrike" cap="none">
                        <a:solidFill>
                          <a:srgbClr val="F6F8F7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40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u="none" strike="noStrike" cap="none">
                          <a:solidFill>
                            <a:srgbClr val="000000"/>
                          </a:solidFill>
                        </a:rPr>
                        <a:t>106 ~ 114</a:t>
                      </a:r>
                      <a:endParaRPr sz="1200" b="1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40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u="none" strike="noStrike" cap="none">
                          <a:solidFill>
                            <a:srgbClr val="000000"/>
                          </a:solidFill>
                        </a:rPr>
                        <a:t>115 ~ 124</a:t>
                      </a:r>
                      <a:endParaRPr sz="1200" b="1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40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u="none" strike="noStrike" cap="none">
                          <a:solidFill>
                            <a:srgbClr val="000000"/>
                          </a:solidFill>
                        </a:rPr>
                        <a:t>125 ~ 134</a:t>
                      </a:r>
                      <a:endParaRPr sz="1200" b="1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40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u="none" strike="noStrike" cap="none">
                          <a:solidFill>
                            <a:srgbClr val="000000"/>
                          </a:solidFill>
                        </a:rPr>
                        <a:t>135 ~ 145</a:t>
                      </a:r>
                      <a:endParaRPr sz="1200" b="1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40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u="none" strike="noStrike" cap="none">
                          <a:solidFill>
                            <a:srgbClr val="000000"/>
                          </a:solidFill>
                        </a:rPr>
                        <a:t>145 ~ 154</a:t>
                      </a:r>
                      <a:endParaRPr sz="1200" b="1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40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u="none" strike="noStrike" cap="none">
                          <a:solidFill>
                            <a:srgbClr val="000000"/>
                          </a:solidFill>
                        </a:rPr>
                        <a:t>155 ~ 169</a:t>
                      </a:r>
                      <a:endParaRPr sz="1200" b="1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40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u="none" strike="noStrike" cap="none">
                          <a:solidFill>
                            <a:srgbClr val="000000"/>
                          </a:solidFill>
                        </a:rPr>
                        <a:t>170 ~ 179</a:t>
                      </a:r>
                      <a:endParaRPr sz="1200" b="1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40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u="none" strike="noStrike" cap="none">
                          <a:solidFill>
                            <a:srgbClr val="000000"/>
                          </a:solidFill>
                        </a:rPr>
                        <a:t>180 ~ 194</a:t>
                      </a:r>
                      <a:endParaRPr sz="1200" b="1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960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u="none" strike="noStrike" cap="none">
                          <a:solidFill>
                            <a:srgbClr val="000000"/>
                          </a:solidFill>
                        </a:rPr>
                        <a:t>195 ~ 206</a:t>
                      </a:r>
                      <a:endParaRPr sz="1200" b="1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493" name="Google Shape;493;p37"/>
          <p:cNvSpPr txBox="1">
            <a:spLocks noGrp="1"/>
          </p:cNvSpPr>
          <p:nvPr>
            <p:ph type="body" idx="1"/>
          </p:nvPr>
        </p:nvSpPr>
        <p:spPr>
          <a:xfrm>
            <a:off x="609600" y="1124744"/>
            <a:ext cx="10972800" cy="51125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891" lvl="0" indent="-342891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1BFCB"/>
              </a:buClr>
              <a:buSzPts val="1980"/>
              <a:buFont typeface="Noto Sans Symbols"/>
              <a:buChar char="▪"/>
            </a:pPr>
            <a:r>
              <a:rPr lang="en-US" dirty="0"/>
              <a:t>For </a:t>
            </a:r>
            <a:r>
              <a:rPr lang="en-US" dirty="0" err="1"/>
              <a:t>loop</a:t>
            </a:r>
            <a:r>
              <a:rPr lang="en-US" dirty="0" err="1">
                <a:latin typeface="Malgun Gothic"/>
                <a:ea typeface="Malgun Gothic"/>
                <a:cs typeface="Malgun Gothic"/>
                <a:sym typeface="Malgun Gothic"/>
              </a:rPr>
              <a:t>을</a:t>
            </a:r>
            <a:r>
              <a:rPr lang="en-US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dirty="0" err="1">
                <a:latin typeface="Malgun Gothic"/>
                <a:ea typeface="Malgun Gothic"/>
                <a:cs typeface="Malgun Gothic"/>
                <a:sym typeface="Malgun Gothic"/>
              </a:rPr>
              <a:t>통하여</a:t>
            </a:r>
            <a:r>
              <a:rPr lang="en-US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dirty="0" err="1">
                <a:latin typeface="Malgun Gothic"/>
                <a:ea typeface="Malgun Gothic"/>
                <a:cs typeface="Malgun Gothic"/>
                <a:sym typeface="Malgun Gothic"/>
              </a:rPr>
              <a:t>데이터</a:t>
            </a:r>
            <a:r>
              <a:rPr lang="en-US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dirty="0" err="1">
                <a:latin typeface="Malgun Gothic"/>
                <a:ea typeface="Malgun Gothic"/>
                <a:cs typeface="Malgun Gothic"/>
                <a:sym typeface="Malgun Gothic"/>
              </a:rPr>
              <a:t>별로</a:t>
            </a:r>
            <a:r>
              <a:rPr lang="en-US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dirty="0"/>
              <a:t>Category Type </a:t>
            </a:r>
            <a:r>
              <a:rPr lang="en-US" dirty="0" err="1">
                <a:latin typeface="Malgun Gothic"/>
                <a:ea typeface="Malgun Gothic"/>
                <a:cs typeface="Malgun Gothic"/>
                <a:sym typeface="Malgun Gothic"/>
              </a:rPr>
              <a:t>부여</a:t>
            </a:r>
            <a:endParaRPr lang="en-US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1BFCB"/>
              </a:buClr>
              <a:buSzPts val="1980"/>
              <a:buNone/>
            </a:pPr>
            <a:r>
              <a:rPr lang="en-US" sz="1600" dirty="0"/>
              <a:t> </a:t>
            </a:r>
            <a:r>
              <a:rPr lang="en-US" altLang="ko-KR" sz="1600" b="1" dirty="0">
                <a:solidFill>
                  <a:schemeClr val="tx1"/>
                </a:solidFill>
                <a:latin typeface="Malgun Gothic"/>
                <a:ea typeface="Malgun Gothic"/>
                <a:cs typeface="Malgun Gothic"/>
                <a:sym typeface="Malgun Gothic"/>
              </a:rPr>
              <a:t>→</a:t>
            </a:r>
            <a:r>
              <a:rPr lang="en-US" sz="1600" dirty="0"/>
              <a:t>  행 </a:t>
            </a:r>
            <a:r>
              <a:rPr lang="en-US" sz="1600" dirty="0" err="1"/>
              <a:t>하나씩</a:t>
            </a:r>
            <a:r>
              <a:rPr lang="en-US" sz="1600" dirty="0"/>
              <a:t> </a:t>
            </a:r>
            <a:r>
              <a:rPr lang="en-US" sz="1600" dirty="0" err="1"/>
              <a:t>루프를</a:t>
            </a:r>
            <a:r>
              <a:rPr lang="en-US" sz="1600" dirty="0"/>
              <a:t> </a:t>
            </a:r>
            <a:r>
              <a:rPr lang="en-US" sz="1600" dirty="0" err="1"/>
              <a:t>돌면서</a:t>
            </a:r>
            <a:r>
              <a:rPr lang="en-US" sz="1600" dirty="0"/>
              <a:t> Flow 별 </a:t>
            </a:r>
            <a:r>
              <a:rPr lang="en-US" sz="1600" dirty="0" err="1"/>
              <a:t>조건문을</a:t>
            </a:r>
            <a:r>
              <a:rPr lang="en-US" sz="1600" dirty="0"/>
              <a:t> </a:t>
            </a:r>
            <a:r>
              <a:rPr lang="en-US" sz="1600" dirty="0" err="1"/>
              <a:t>통해</a:t>
            </a:r>
            <a:r>
              <a:rPr lang="en-US" sz="1600" dirty="0"/>
              <a:t> 값 </a:t>
            </a:r>
            <a:r>
              <a:rPr lang="en-US" sz="1600" dirty="0" err="1"/>
              <a:t>부여</a:t>
            </a:r>
            <a:r>
              <a:rPr lang="en-US" sz="1600" dirty="0"/>
              <a:t> </a:t>
            </a:r>
            <a:endParaRPr sz="1600" dirty="0"/>
          </a:p>
          <a:p>
            <a:pPr marL="342891" lvl="0" indent="-217161" algn="l" rtl="0">
              <a:lnSpc>
                <a:spcPct val="120000"/>
              </a:lnSpc>
              <a:spcBef>
                <a:spcPts val="360"/>
              </a:spcBef>
              <a:spcAft>
                <a:spcPts val="0"/>
              </a:spcAft>
              <a:buClr>
                <a:srgbClr val="11BFCB"/>
              </a:buClr>
              <a:buSzPts val="1980"/>
              <a:buFont typeface="Noto Sans Symbols"/>
              <a:buNone/>
            </a:pPr>
            <a:endParaRPr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38"/>
          <p:cNvSpPr txBox="1">
            <a:spLocks noGrp="1"/>
          </p:cNvSpPr>
          <p:nvPr>
            <p:ph type="sldNum" idx="12"/>
          </p:nvPr>
        </p:nvSpPr>
        <p:spPr>
          <a:xfrm>
            <a:off x="9233254" y="6492880"/>
            <a:ext cx="26510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38</a:t>
            </a:fld>
            <a:endParaRPr/>
          </a:p>
        </p:txBody>
      </p:sp>
      <p:sp>
        <p:nvSpPr>
          <p:cNvPr id="500" name="Google Shape;500;p38"/>
          <p:cNvSpPr txBox="1">
            <a:spLocks noGrp="1"/>
          </p:cNvSpPr>
          <p:nvPr>
            <p:ph type="title"/>
          </p:nvPr>
        </p:nvSpPr>
        <p:spPr>
          <a:xfrm>
            <a:off x="609600" y="0"/>
            <a:ext cx="10972800" cy="9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algun Gothic"/>
              <a:buNone/>
            </a:pP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분석을 위한 전처리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01" name="Google Shape;501;p38" descr="테이블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5688" y="1911977"/>
            <a:ext cx="9387608" cy="4062103"/>
          </a:xfrm>
          <a:prstGeom prst="rect">
            <a:avLst/>
          </a:prstGeom>
          <a:noFill/>
          <a:ln>
            <a:noFill/>
          </a:ln>
        </p:spPr>
      </p:pic>
      <p:sp>
        <p:nvSpPr>
          <p:cNvPr id="502" name="Google Shape;502;p38"/>
          <p:cNvSpPr txBox="1">
            <a:spLocks noGrp="1"/>
          </p:cNvSpPr>
          <p:nvPr>
            <p:ph type="body" idx="1"/>
          </p:nvPr>
        </p:nvSpPr>
        <p:spPr>
          <a:xfrm>
            <a:off x="609600" y="1124744"/>
            <a:ext cx="10972800" cy="51125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891" lvl="0" indent="-342891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1BFCB"/>
              </a:buClr>
              <a:buSzPts val="1980"/>
              <a:buFont typeface="Noto Sans Symbols"/>
              <a:buChar char="▪"/>
            </a:pPr>
            <a:r>
              <a:rPr lang="en-US"/>
              <a:t> 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Type1_df </a:t>
            </a:r>
            <a:r>
              <a:rPr lang="en-US"/>
              <a:t>와 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Shape</a:t>
            </a:r>
            <a:r>
              <a:rPr lang="en-US"/>
              <a:t>이 같은 빈 데이터 프레임을 만들기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39"/>
          <p:cNvSpPr txBox="1">
            <a:spLocks noGrp="1"/>
          </p:cNvSpPr>
          <p:nvPr>
            <p:ph type="sldNum" idx="12"/>
          </p:nvPr>
        </p:nvSpPr>
        <p:spPr>
          <a:xfrm>
            <a:off x="9233254" y="6492880"/>
            <a:ext cx="26510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39</a:t>
            </a:fld>
            <a:endParaRPr/>
          </a:p>
        </p:txBody>
      </p:sp>
      <p:sp>
        <p:nvSpPr>
          <p:cNvPr id="509" name="Google Shape;509;p39"/>
          <p:cNvSpPr txBox="1">
            <a:spLocks noGrp="1"/>
          </p:cNvSpPr>
          <p:nvPr>
            <p:ph type="title"/>
          </p:nvPr>
        </p:nvSpPr>
        <p:spPr>
          <a:xfrm>
            <a:off x="609600" y="0"/>
            <a:ext cx="10972800" cy="9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algun Gothic"/>
              <a:buNone/>
            </a:pP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분석을 위한 전처리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10" name="Google Shape;510;p39" descr="테이블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5688" y="1916113"/>
            <a:ext cx="10365121" cy="3570287"/>
          </a:xfrm>
          <a:prstGeom prst="rect">
            <a:avLst/>
          </a:prstGeom>
          <a:noFill/>
          <a:ln>
            <a:noFill/>
          </a:ln>
        </p:spPr>
      </p:pic>
      <p:sp>
        <p:nvSpPr>
          <p:cNvPr id="511" name="Google Shape;511;p39"/>
          <p:cNvSpPr txBox="1">
            <a:spLocks noGrp="1"/>
          </p:cNvSpPr>
          <p:nvPr>
            <p:ph type="body" idx="1"/>
          </p:nvPr>
        </p:nvSpPr>
        <p:spPr>
          <a:xfrm>
            <a:off x="609600" y="1124744"/>
            <a:ext cx="10972800" cy="51125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891" lvl="0" indent="-342891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1BFCB"/>
              </a:buClr>
              <a:buSzPts val="1980"/>
              <a:buFont typeface="Noto Sans Symbols"/>
              <a:buChar char="▪"/>
            </a:pPr>
            <a:r>
              <a:rPr lang="en-US" dirty="0"/>
              <a:t>Time-</a:t>
            </a:r>
            <a:r>
              <a:rPr lang="en-US" dirty="0" err="1"/>
              <a:t>lag를</a:t>
            </a:r>
            <a:r>
              <a:rPr lang="en-US" dirty="0"/>
              <a:t> </a:t>
            </a:r>
            <a:r>
              <a:rPr lang="en-US" dirty="0" err="1"/>
              <a:t>조정하지</a:t>
            </a:r>
            <a:r>
              <a:rPr lang="en-US" dirty="0"/>
              <a:t> </a:t>
            </a:r>
            <a:r>
              <a:rPr lang="en-US" dirty="0" err="1"/>
              <a:t>않아도</a:t>
            </a:r>
            <a:r>
              <a:rPr lang="en-US" dirty="0"/>
              <a:t> </a:t>
            </a:r>
            <a:r>
              <a:rPr lang="en-US" dirty="0" err="1"/>
              <a:t>되는</a:t>
            </a:r>
            <a:r>
              <a:rPr lang="en-US" dirty="0"/>
              <a:t> </a:t>
            </a:r>
            <a:r>
              <a:rPr lang="en-US" dirty="0" err="1"/>
              <a:t>데이터는</a:t>
            </a:r>
            <a:r>
              <a:rPr lang="en-US" dirty="0"/>
              <a:t> </a:t>
            </a:r>
            <a:r>
              <a:rPr lang="en-US" dirty="0" err="1"/>
              <a:t>유지하기</a:t>
            </a:r>
            <a:endParaRPr dirty="0"/>
          </a:p>
        </p:txBody>
      </p:sp>
      <p:pic>
        <p:nvPicPr>
          <p:cNvPr id="512" name="Google Shape;512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5700" y="1825350"/>
            <a:ext cx="9386350" cy="416200"/>
          </a:xfrm>
          <a:prstGeom prst="rect">
            <a:avLst/>
          </a:prstGeom>
          <a:noFill/>
          <a:ln>
            <a:noFill/>
          </a:ln>
        </p:spPr>
      </p:pic>
      <p:sp>
        <p:nvSpPr>
          <p:cNvPr id="513" name="Google Shape;513;p39"/>
          <p:cNvSpPr/>
          <p:nvPr/>
        </p:nvSpPr>
        <p:spPr>
          <a:xfrm>
            <a:off x="10341275" y="1904450"/>
            <a:ext cx="700500" cy="286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4"/>
          <p:cNvSpPr txBox="1">
            <a:spLocks noGrp="1"/>
          </p:cNvSpPr>
          <p:nvPr>
            <p:ph type="body" idx="1"/>
          </p:nvPr>
        </p:nvSpPr>
        <p:spPr>
          <a:xfrm>
            <a:off x="609600" y="1124744"/>
            <a:ext cx="10972800" cy="51125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891" lvl="0" indent="-342891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1BFCB"/>
              </a:buClr>
              <a:buSzPts val="1980"/>
              <a:buFont typeface="Noto Sans Symbols"/>
              <a:buChar char="▪"/>
            </a:pPr>
            <a:r>
              <a:rPr lang="en-US" dirty="0" err="1">
                <a:latin typeface="Malgun Gothic"/>
                <a:ea typeface="Malgun Gothic"/>
                <a:cs typeface="Malgun Gothic"/>
                <a:sym typeface="Malgun Gothic"/>
              </a:rPr>
              <a:t>데이터</a:t>
            </a:r>
            <a:r>
              <a:rPr lang="en-US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600" dirty="0">
                <a:latin typeface="Malgun Gothic"/>
                <a:ea typeface="Malgun Gothic"/>
                <a:cs typeface="Malgun Gothic"/>
                <a:sym typeface="Malgun Gothic"/>
              </a:rPr>
              <a:t>(</a:t>
            </a:r>
            <a:r>
              <a:rPr lang="en-US" sz="1600" dirty="0">
                <a:latin typeface="Calibri"/>
                <a:ea typeface="Calibri"/>
                <a:cs typeface="Calibri"/>
                <a:sym typeface="Calibri"/>
              </a:rPr>
              <a:t>Total</a:t>
            </a:r>
            <a:r>
              <a:rPr lang="en-US" sz="1600" dirty="0">
                <a:latin typeface="Malgun Gothic"/>
                <a:ea typeface="Malgun Gothic"/>
                <a:cs typeface="Malgun Gothic"/>
                <a:sym typeface="Malgun Gothic"/>
              </a:rPr>
              <a:t> : 83,575 </a:t>
            </a:r>
            <a:r>
              <a:rPr lang="en-US" sz="1600" dirty="0">
                <a:latin typeface="Calibri"/>
                <a:ea typeface="Calibri"/>
                <a:cs typeface="Calibri"/>
                <a:sym typeface="Calibri"/>
              </a:rPr>
              <a:t>Data</a:t>
            </a:r>
            <a:r>
              <a:rPr lang="en-US" sz="1600" dirty="0">
                <a:latin typeface="Malgun Gothic"/>
                <a:ea typeface="Malgun Gothic"/>
                <a:cs typeface="Malgun Gothic"/>
                <a:sym typeface="Malgun Gothic"/>
              </a:rPr>
              <a:t> X 77 </a:t>
            </a:r>
            <a:r>
              <a:rPr lang="en-US" sz="1600" dirty="0">
                <a:latin typeface="Calibri"/>
                <a:ea typeface="Calibri"/>
                <a:cs typeface="Calibri"/>
                <a:sym typeface="Calibri"/>
              </a:rPr>
              <a:t>columns</a:t>
            </a:r>
            <a:r>
              <a:rPr lang="en-US" sz="1600" dirty="0">
                <a:latin typeface="Malgun Gothic"/>
                <a:ea typeface="Malgun Gothic"/>
                <a:cs typeface="Malgun Gothic"/>
                <a:sym typeface="Malgun Gothic"/>
              </a:rPr>
              <a:t>)</a:t>
            </a:r>
            <a:endParaRPr dirty="0"/>
          </a:p>
          <a:p>
            <a:pPr marL="742932" lvl="1" indent="-173984" algn="l" rtl="0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SzPts val="1760"/>
              <a:buNone/>
            </a:pPr>
            <a:endParaRPr dirty="0">
              <a:latin typeface="Calibri"/>
              <a:ea typeface="Calibri"/>
              <a:cs typeface="Calibri"/>
              <a:sym typeface="Calibri"/>
            </a:endParaRPr>
          </a:p>
          <a:p>
            <a:pPr marL="742932" lvl="1" indent="-285744" algn="l" rtl="0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SzPts val="1760"/>
              <a:buChar char="•"/>
            </a:pPr>
            <a:r>
              <a:rPr lang="en-US" dirty="0" err="1">
                <a:latin typeface="Calibri"/>
                <a:ea typeface="Calibri"/>
                <a:cs typeface="Calibri"/>
                <a:sym typeface="Calibri"/>
              </a:rPr>
              <a:t>변수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  <a:p>
            <a:pPr marL="1142971" lvl="2" indent="-228594" algn="l" rtl="0">
              <a:lnSpc>
                <a:spcPct val="200000"/>
              </a:lnSpc>
              <a:spcBef>
                <a:spcPts val="320"/>
              </a:spcBef>
              <a:spcAft>
                <a:spcPts val="0"/>
              </a:spcAft>
              <a:buSzPts val="1760"/>
              <a:buChar char="-"/>
            </a:pPr>
            <a:r>
              <a:rPr lang="en-US" sz="1600" b="0" dirty="0">
                <a:latin typeface="Calibri"/>
                <a:ea typeface="Calibri"/>
                <a:cs typeface="Calibri"/>
                <a:sym typeface="Calibri"/>
              </a:rPr>
              <a:t>Chemical </a:t>
            </a:r>
            <a:r>
              <a:rPr lang="en-US" sz="1600" b="0" dirty="0" err="1">
                <a:latin typeface="Calibri"/>
                <a:ea typeface="Calibri"/>
                <a:cs typeface="Calibri"/>
                <a:sym typeface="Calibri"/>
              </a:rPr>
              <a:t>변수</a:t>
            </a:r>
            <a:r>
              <a:rPr lang="en-US" sz="1600" b="0" dirty="0">
                <a:latin typeface="Calibri"/>
                <a:ea typeface="Calibri"/>
                <a:cs typeface="Calibri"/>
                <a:sym typeface="Calibri"/>
              </a:rPr>
              <a:t>      : 14개 (Chemical1 – Chemical14)</a:t>
            </a:r>
            <a:endParaRPr dirty="0"/>
          </a:p>
          <a:p>
            <a:pPr marL="1142971" lvl="2" indent="-228594" algn="l" rtl="0">
              <a:lnSpc>
                <a:spcPct val="200000"/>
              </a:lnSpc>
              <a:spcBef>
                <a:spcPts val="320"/>
              </a:spcBef>
              <a:spcAft>
                <a:spcPts val="0"/>
              </a:spcAft>
              <a:buSzPts val="1760"/>
              <a:buChar char="-"/>
            </a:pPr>
            <a:r>
              <a:rPr lang="en-US" sz="1600" b="0" dirty="0" err="1">
                <a:latin typeface="Calibri"/>
                <a:ea typeface="Calibri"/>
                <a:cs typeface="Calibri"/>
                <a:sym typeface="Calibri"/>
              </a:rPr>
              <a:t>공정</a:t>
            </a:r>
            <a:r>
              <a:rPr lang="en-US" sz="1600" b="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b="0" dirty="0" err="1">
                <a:latin typeface="Calibri"/>
                <a:ea typeface="Calibri"/>
                <a:cs typeface="Calibri"/>
                <a:sym typeface="Calibri"/>
              </a:rPr>
              <a:t>변수</a:t>
            </a:r>
            <a:r>
              <a:rPr lang="en-US" sz="1600" b="0" dirty="0">
                <a:latin typeface="Calibri"/>
                <a:ea typeface="Calibri"/>
                <a:cs typeface="Calibri"/>
                <a:sym typeface="Calibri"/>
              </a:rPr>
              <a:t>             :  54개 (Var1 – Var 54)</a:t>
            </a:r>
            <a:endParaRPr sz="1600" b="0" dirty="0">
              <a:latin typeface="Calibri"/>
              <a:ea typeface="Calibri"/>
              <a:cs typeface="Calibri"/>
              <a:sym typeface="Calibri"/>
            </a:endParaRPr>
          </a:p>
          <a:p>
            <a:pPr marL="1142971" lvl="2" indent="-228594" algn="l" rtl="0">
              <a:lnSpc>
                <a:spcPct val="200000"/>
              </a:lnSpc>
              <a:spcBef>
                <a:spcPts val="320"/>
              </a:spcBef>
              <a:spcAft>
                <a:spcPts val="0"/>
              </a:spcAft>
              <a:buSzPts val="1760"/>
              <a:buChar char="-"/>
            </a:pPr>
            <a:r>
              <a:rPr lang="en-US" sz="1600" b="0" dirty="0">
                <a:latin typeface="Calibri"/>
                <a:ea typeface="Calibri"/>
                <a:cs typeface="Calibri"/>
                <a:sym typeface="Calibri"/>
              </a:rPr>
              <a:t>Categorical </a:t>
            </a:r>
            <a:r>
              <a:rPr lang="en-US" sz="1600" b="0" dirty="0" err="1">
                <a:latin typeface="Calibri"/>
                <a:ea typeface="Calibri"/>
                <a:cs typeface="Calibri"/>
                <a:sym typeface="Calibri"/>
              </a:rPr>
              <a:t>변수</a:t>
            </a:r>
            <a:r>
              <a:rPr lang="en-US" sz="1600" b="0" dirty="0">
                <a:latin typeface="Calibri"/>
                <a:ea typeface="Calibri"/>
                <a:cs typeface="Calibri"/>
                <a:sym typeface="Calibri"/>
              </a:rPr>
              <a:t>  :  8개   (Category1 – Category 8)</a:t>
            </a:r>
            <a:endParaRPr dirty="0"/>
          </a:p>
          <a:p>
            <a:pPr marL="1142971" lvl="2" indent="-228594" algn="l" rtl="0">
              <a:lnSpc>
                <a:spcPct val="200000"/>
              </a:lnSpc>
              <a:spcBef>
                <a:spcPts val="320"/>
              </a:spcBef>
              <a:spcAft>
                <a:spcPts val="0"/>
              </a:spcAft>
              <a:buSzPts val="1760"/>
              <a:buChar char="-"/>
            </a:pPr>
            <a:r>
              <a:rPr lang="en-US" sz="1600" b="0" dirty="0" err="1">
                <a:latin typeface="Calibri"/>
                <a:ea typeface="Calibri"/>
                <a:cs typeface="Calibri"/>
                <a:sym typeface="Calibri"/>
              </a:rPr>
              <a:t>온도</a:t>
            </a:r>
            <a:r>
              <a:rPr lang="en-US" sz="1600" b="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b="0" dirty="0" err="1">
                <a:latin typeface="Calibri"/>
                <a:ea typeface="Calibri"/>
                <a:cs typeface="Calibri"/>
                <a:sym typeface="Calibri"/>
              </a:rPr>
              <a:t>변수</a:t>
            </a:r>
            <a:r>
              <a:rPr lang="en-US" sz="1600" b="0" dirty="0">
                <a:latin typeface="Calibri"/>
                <a:ea typeface="Calibri"/>
                <a:cs typeface="Calibri"/>
                <a:sym typeface="Calibri"/>
              </a:rPr>
              <a:t>              : 1개   (Temperature 1) </a:t>
            </a:r>
            <a:endParaRPr dirty="0"/>
          </a:p>
          <a:p>
            <a:pPr marL="742932" lvl="1" indent="-187953" algn="l" rtl="0">
              <a:lnSpc>
                <a:spcPct val="120000"/>
              </a:lnSpc>
              <a:spcBef>
                <a:spcPts val="280"/>
              </a:spcBef>
              <a:spcAft>
                <a:spcPts val="0"/>
              </a:spcAft>
              <a:buSzPts val="1540"/>
              <a:buNone/>
            </a:pPr>
            <a:endParaRPr sz="1400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32" lvl="1" indent="-285744" algn="l" rtl="0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SzPts val="1760"/>
              <a:buChar char="•"/>
            </a:pP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Target (1개)</a:t>
            </a:r>
            <a:endParaRPr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SzPts val="1760"/>
              <a:buNone/>
            </a:pPr>
            <a:endParaRPr sz="1600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8" name="Google Shape;108;p4"/>
          <p:cNvSpPr txBox="1">
            <a:spLocks noGrp="1"/>
          </p:cNvSpPr>
          <p:nvPr>
            <p:ph type="sldNum" idx="12"/>
          </p:nvPr>
        </p:nvSpPr>
        <p:spPr>
          <a:xfrm>
            <a:off x="9233254" y="6492880"/>
            <a:ext cx="26510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sp>
        <p:nvSpPr>
          <p:cNvPr id="109" name="Google Shape;109;p4"/>
          <p:cNvSpPr txBox="1">
            <a:spLocks noGrp="1"/>
          </p:cNvSpPr>
          <p:nvPr>
            <p:ph type="title"/>
          </p:nvPr>
        </p:nvSpPr>
        <p:spPr>
          <a:xfrm>
            <a:off x="609600" y="0"/>
            <a:ext cx="10972800" cy="9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algun Gothic"/>
              <a:buNone/>
            </a:pP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후판 공정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40"/>
          <p:cNvSpPr txBox="1">
            <a:spLocks noGrp="1"/>
          </p:cNvSpPr>
          <p:nvPr>
            <p:ph type="sldNum" idx="12"/>
          </p:nvPr>
        </p:nvSpPr>
        <p:spPr>
          <a:xfrm>
            <a:off x="9233254" y="6492880"/>
            <a:ext cx="26510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40</a:t>
            </a:fld>
            <a:endParaRPr/>
          </a:p>
        </p:txBody>
      </p:sp>
      <p:sp>
        <p:nvSpPr>
          <p:cNvPr id="520" name="Google Shape;520;p40"/>
          <p:cNvSpPr txBox="1">
            <a:spLocks noGrp="1"/>
          </p:cNvSpPr>
          <p:nvPr>
            <p:ph type="title"/>
          </p:nvPr>
        </p:nvSpPr>
        <p:spPr>
          <a:xfrm>
            <a:off x="609600" y="0"/>
            <a:ext cx="10972800" cy="9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algun Gothic"/>
              <a:buNone/>
            </a:pP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분석을 위한 전처리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21" name="Google Shape;521;p40"/>
          <p:cNvSpPr txBox="1"/>
          <p:nvPr/>
        </p:nvSpPr>
        <p:spPr>
          <a:xfrm>
            <a:off x="703870" y="3429000"/>
            <a:ext cx="5246949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만약</a:t>
            </a:r>
            <a:r>
              <a:rPr lang="en-US"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Timelag를</a:t>
            </a:r>
            <a:r>
              <a:rPr lang="en-US"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적용할</a:t>
            </a:r>
            <a:r>
              <a:rPr lang="en-US"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때, </a:t>
            </a:r>
            <a:r>
              <a:rPr lang="en-US" sz="1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lang="en-US"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+ 14의 </a:t>
            </a:r>
            <a:r>
              <a:rPr lang="en-US" sz="1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데이터가</a:t>
            </a:r>
            <a:r>
              <a:rPr lang="en-US"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존재하지</a:t>
            </a:r>
            <a:r>
              <a:rPr lang="en-US"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않는다면</a:t>
            </a:r>
            <a:r>
              <a:rPr lang="en-US"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/>
            <a:r>
              <a:rPr lang="en-US" altLang="ko-KR" b="1" dirty="0">
                <a:solidFill>
                  <a:schemeClr val="tx1"/>
                </a:solidFill>
                <a:latin typeface="Malgun Gothic"/>
                <a:ea typeface="Malgun Gothic"/>
                <a:cs typeface="Malgun Gothic"/>
                <a:sym typeface="Malgun Gothic"/>
              </a:rPr>
              <a:t>→</a:t>
            </a:r>
            <a:r>
              <a:rPr lang="en-US"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에러가</a:t>
            </a:r>
            <a:r>
              <a:rPr lang="en-US"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발생하게</a:t>
            </a:r>
            <a:r>
              <a:rPr lang="en-US"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됨.</a:t>
            </a:r>
            <a:br>
              <a:rPr lang="en-US"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US"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</a:t>
            </a:r>
            <a:r>
              <a:rPr lang="en-US" sz="1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조건문을</a:t>
            </a:r>
            <a:r>
              <a:rPr lang="en-US"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통하여</a:t>
            </a:r>
            <a:r>
              <a:rPr lang="en-US"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예외처리를</a:t>
            </a:r>
            <a:r>
              <a:rPr lang="en-US"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병행해줘야</a:t>
            </a:r>
            <a:r>
              <a:rPr lang="en-US"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함.</a:t>
            </a:r>
            <a:endParaRPr sz="1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22" name="Google Shape;522;p40" descr="텍스트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7307" y="1700110"/>
            <a:ext cx="5867400" cy="1443063"/>
          </a:xfrm>
          <a:prstGeom prst="rect">
            <a:avLst/>
          </a:prstGeom>
          <a:noFill/>
          <a:ln>
            <a:noFill/>
          </a:ln>
        </p:spPr>
      </p:pic>
      <p:pic>
        <p:nvPicPr>
          <p:cNvPr id="523" name="Google Shape;523;p40" descr="텍스트이(가) 표시된 사진&#10;&#10;자동 생성된 설명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96521" y="4619902"/>
            <a:ext cx="6335875" cy="1887832"/>
          </a:xfrm>
          <a:prstGeom prst="rect">
            <a:avLst/>
          </a:prstGeom>
          <a:noFill/>
          <a:ln>
            <a:noFill/>
          </a:ln>
        </p:spPr>
      </p:pic>
      <p:pic>
        <p:nvPicPr>
          <p:cNvPr id="524" name="Google Shape;524;p4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032397" y="1990051"/>
            <a:ext cx="5076732" cy="3569036"/>
          </a:xfrm>
          <a:prstGeom prst="rect">
            <a:avLst/>
          </a:prstGeom>
          <a:noFill/>
          <a:ln>
            <a:noFill/>
          </a:ln>
        </p:spPr>
      </p:pic>
      <p:sp>
        <p:nvSpPr>
          <p:cNvPr id="525" name="Google Shape;525;p40"/>
          <p:cNvSpPr txBox="1">
            <a:spLocks noGrp="1"/>
          </p:cNvSpPr>
          <p:nvPr>
            <p:ph type="body" idx="1"/>
          </p:nvPr>
        </p:nvSpPr>
        <p:spPr>
          <a:xfrm>
            <a:off x="609600" y="1124744"/>
            <a:ext cx="10972800" cy="51125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891" lvl="0" indent="-342891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1BFCB"/>
              </a:buClr>
              <a:buSzPts val="1980"/>
              <a:buFont typeface="Noto Sans Symbols"/>
              <a:buChar char="▪"/>
            </a:pP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Time-lag</a:t>
            </a:r>
            <a:r>
              <a:rPr lang="en-US" dirty="0"/>
              <a:t> </a:t>
            </a:r>
            <a:r>
              <a:rPr lang="en-US" dirty="0" err="1"/>
              <a:t>적용하기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41"/>
          <p:cNvSpPr txBox="1">
            <a:spLocks noGrp="1"/>
          </p:cNvSpPr>
          <p:nvPr>
            <p:ph type="sldNum" idx="12"/>
          </p:nvPr>
        </p:nvSpPr>
        <p:spPr>
          <a:xfrm>
            <a:off x="9233254" y="6492880"/>
            <a:ext cx="26510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41</a:t>
            </a:fld>
            <a:endParaRPr/>
          </a:p>
        </p:txBody>
      </p:sp>
      <p:sp>
        <p:nvSpPr>
          <p:cNvPr id="532" name="Google Shape;532;p41"/>
          <p:cNvSpPr txBox="1">
            <a:spLocks noGrp="1"/>
          </p:cNvSpPr>
          <p:nvPr>
            <p:ph type="title"/>
          </p:nvPr>
        </p:nvSpPr>
        <p:spPr>
          <a:xfrm>
            <a:off x="609600" y="0"/>
            <a:ext cx="10972800" cy="9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algun Gothic"/>
              <a:buNone/>
            </a:pP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분석을 위한 전처리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33" name="Google Shape;533;p41" descr="텍스트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2021" y="1380300"/>
            <a:ext cx="4522603" cy="5068957"/>
          </a:xfrm>
          <a:prstGeom prst="rect">
            <a:avLst/>
          </a:prstGeom>
          <a:noFill/>
          <a:ln>
            <a:noFill/>
          </a:ln>
        </p:spPr>
      </p:pic>
      <p:pic>
        <p:nvPicPr>
          <p:cNvPr id="534" name="Google Shape;534;p41" descr="테이블이(가) 표시된 사진&#10;&#10;자동 생성된 설명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74624" y="1380301"/>
            <a:ext cx="3878669" cy="510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5" name="Google Shape;535;p4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770861" y="2875175"/>
            <a:ext cx="3344658" cy="2351357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41"/>
          <p:cNvSpPr txBox="1">
            <a:spLocks noGrp="1"/>
          </p:cNvSpPr>
          <p:nvPr>
            <p:ph type="body" idx="1"/>
          </p:nvPr>
        </p:nvSpPr>
        <p:spPr>
          <a:xfrm>
            <a:off x="609600" y="900000"/>
            <a:ext cx="10972800" cy="5337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891" lvl="0" indent="-342891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1BFCB"/>
              </a:buClr>
              <a:buSzPts val="1980"/>
              <a:buFont typeface="Noto Sans Symbols"/>
              <a:buChar char="▪"/>
            </a:pPr>
            <a:r>
              <a:rPr lang="en-US"/>
              <a:t>Time-lag 적용하기</a:t>
            </a:r>
            <a:endParaRPr/>
          </a:p>
          <a:p>
            <a:pPr marL="0" lvl="0" indent="0" algn="l" rtl="0">
              <a:lnSpc>
                <a:spcPct val="120000"/>
              </a:lnSpc>
              <a:spcBef>
                <a:spcPts val="360"/>
              </a:spcBef>
              <a:spcAft>
                <a:spcPts val="0"/>
              </a:spcAft>
              <a:buSzPts val="1980"/>
              <a:buNone/>
            </a:pP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42"/>
          <p:cNvSpPr txBox="1">
            <a:spLocks noGrp="1"/>
          </p:cNvSpPr>
          <p:nvPr>
            <p:ph type="sldNum" idx="12"/>
          </p:nvPr>
        </p:nvSpPr>
        <p:spPr>
          <a:xfrm>
            <a:off x="9233254" y="6492880"/>
            <a:ext cx="26510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42</a:t>
            </a:fld>
            <a:endParaRPr/>
          </a:p>
        </p:txBody>
      </p:sp>
      <p:sp>
        <p:nvSpPr>
          <p:cNvPr id="543" name="Google Shape;543;p42"/>
          <p:cNvSpPr txBox="1">
            <a:spLocks noGrp="1"/>
          </p:cNvSpPr>
          <p:nvPr>
            <p:ph type="title"/>
          </p:nvPr>
        </p:nvSpPr>
        <p:spPr>
          <a:xfrm>
            <a:off x="609600" y="0"/>
            <a:ext cx="10972800" cy="9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algun Gothic"/>
              <a:buNone/>
            </a:pP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분석을 위한 전처리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44" name="Google Shape;544;p42" descr="테이블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07530" y="2281364"/>
            <a:ext cx="7344172" cy="4208336"/>
          </a:xfrm>
          <a:prstGeom prst="rect">
            <a:avLst/>
          </a:prstGeom>
          <a:noFill/>
          <a:ln>
            <a:noFill/>
          </a:ln>
        </p:spPr>
      </p:pic>
      <p:sp>
        <p:nvSpPr>
          <p:cNvPr id="545" name="Google Shape;545;p42"/>
          <p:cNvSpPr txBox="1">
            <a:spLocks noGrp="1"/>
          </p:cNvSpPr>
          <p:nvPr>
            <p:ph type="body" idx="1"/>
          </p:nvPr>
        </p:nvSpPr>
        <p:spPr>
          <a:xfrm>
            <a:off x="609600" y="1124744"/>
            <a:ext cx="10972800" cy="51125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891" lvl="0" indent="-342891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1BFCB"/>
              </a:buClr>
              <a:buSzPts val="1980"/>
              <a:buFont typeface="Noto Sans Symbols"/>
              <a:buChar char="▪"/>
            </a:pPr>
            <a:r>
              <a:rPr lang="en-US" dirty="0">
                <a:latin typeface="Malgun Gothic"/>
                <a:ea typeface="Malgun Gothic"/>
                <a:cs typeface="Malgun Gothic"/>
                <a:sym typeface="Malgun Gothic"/>
              </a:rPr>
              <a:t>(</a:t>
            </a:r>
            <a:r>
              <a:rPr lang="en-US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Advanced</a:t>
            </a:r>
            <a:r>
              <a:rPr lang="en-US" dirty="0">
                <a:latin typeface="Malgun Gothic"/>
                <a:ea typeface="Malgun Gothic"/>
                <a:cs typeface="Malgun Gothic"/>
                <a:sym typeface="Malgun Gothic"/>
              </a:rPr>
              <a:t>) </a:t>
            </a:r>
            <a:r>
              <a:rPr lang="en-US" dirty="0" err="1">
                <a:latin typeface="Malgun Gothic"/>
                <a:ea typeface="Malgun Gothic"/>
                <a:cs typeface="Malgun Gothic"/>
                <a:sym typeface="Malgun Gothic"/>
              </a:rPr>
              <a:t>함수로</a:t>
            </a:r>
            <a:r>
              <a:rPr lang="en-US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dirty="0" err="1">
                <a:latin typeface="Malgun Gothic"/>
                <a:ea typeface="Malgun Gothic"/>
                <a:cs typeface="Malgun Gothic"/>
                <a:sym typeface="Malgun Gothic"/>
              </a:rPr>
              <a:t>코드</a:t>
            </a:r>
            <a:r>
              <a:rPr lang="en-US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dirty="0" err="1">
                <a:latin typeface="Malgun Gothic"/>
                <a:ea typeface="Malgun Gothic"/>
                <a:cs typeface="Malgun Gothic"/>
                <a:sym typeface="Malgun Gothic"/>
              </a:rPr>
              <a:t>간단하게</a:t>
            </a:r>
            <a:r>
              <a:rPr lang="en-US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dirty="0" err="1">
                <a:latin typeface="Malgun Gothic"/>
                <a:ea typeface="Malgun Gothic"/>
                <a:cs typeface="Malgun Gothic"/>
                <a:sym typeface="Malgun Gothic"/>
              </a:rPr>
              <a:t>만들기</a:t>
            </a:r>
            <a:endParaRPr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32" lvl="1" indent="-285744" algn="l" rtl="0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SzPts val="1760"/>
              <a:buChar char="•"/>
            </a:pPr>
            <a:r>
              <a:rPr lang="en-US" b="0" dirty="0" err="1">
                <a:latin typeface="Malgun Gothic"/>
                <a:ea typeface="Malgun Gothic"/>
                <a:cs typeface="Malgun Gothic"/>
                <a:sym typeface="Malgun Gothic"/>
              </a:rPr>
              <a:t>이전</a:t>
            </a:r>
            <a:r>
              <a:rPr lang="en-US" b="0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b="0" dirty="0" err="1">
                <a:latin typeface="Malgun Gothic"/>
                <a:ea typeface="Malgun Gothic"/>
                <a:cs typeface="Malgun Gothic"/>
                <a:sym typeface="Malgun Gothic"/>
              </a:rPr>
              <a:t>코드에서</a:t>
            </a:r>
            <a:r>
              <a:rPr lang="en-US" b="0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b="0" dirty="0" err="1">
                <a:latin typeface="Malgun Gothic"/>
                <a:ea typeface="Malgun Gothic"/>
                <a:cs typeface="Malgun Gothic"/>
                <a:sym typeface="Malgun Gothic"/>
              </a:rPr>
              <a:t>계속적으로</a:t>
            </a:r>
            <a:r>
              <a:rPr lang="en-US" b="0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b="0" dirty="0" err="1">
                <a:latin typeface="Malgun Gothic"/>
                <a:ea typeface="Malgun Gothic"/>
                <a:cs typeface="Malgun Gothic"/>
                <a:sym typeface="Malgun Gothic"/>
              </a:rPr>
              <a:t>같은</a:t>
            </a:r>
            <a:r>
              <a:rPr lang="en-US" b="0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b="0" dirty="0" err="1">
                <a:latin typeface="Malgun Gothic"/>
                <a:ea typeface="Malgun Gothic"/>
                <a:cs typeface="Malgun Gothic"/>
                <a:sym typeface="Malgun Gothic"/>
              </a:rPr>
              <a:t>코드가</a:t>
            </a:r>
            <a:r>
              <a:rPr lang="en-US" b="0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b="0" dirty="0" err="1">
                <a:latin typeface="Malgun Gothic"/>
                <a:ea typeface="Malgun Gothic"/>
                <a:cs typeface="Malgun Gothic"/>
                <a:sym typeface="Malgun Gothic"/>
              </a:rPr>
              <a:t>반복되는</a:t>
            </a:r>
            <a:r>
              <a:rPr lang="en-US" b="0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b="0" dirty="0" err="1">
                <a:latin typeface="Malgun Gothic"/>
                <a:ea typeface="Malgun Gothic"/>
                <a:cs typeface="Malgun Gothic"/>
                <a:sym typeface="Malgun Gothic"/>
              </a:rPr>
              <a:t>것을</a:t>
            </a:r>
            <a:r>
              <a:rPr lang="en-US" b="0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b="0" dirty="0" err="1">
                <a:latin typeface="Malgun Gothic"/>
                <a:ea typeface="Malgun Gothic"/>
                <a:cs typeface="Malgun Gothic"/>
                <a:sym typeface="Malgun Gothic"/>
              </a:rPr>
              <a:t>확인할</a:t>
            </a:r>
            <a:r>
              <a:rPr lang="en-US" b="0" dirty="0">
                <a:latin typeface="Malgun Gothic"/>
                <a:ea typeface="Malgun Gothic"/>
                <a:cs typeface="Malgun Gothic"/>
                <a:sym typeface="Malgun Gothic"/>
              </a:rPr>
              <a:t> 수 </a:t>
            </a:r>
            <a:r>
              <a:rPr lang="en-US" b="0" dirty="0" err="1">
                <a:latin typeface="Malgun Gothic"/>
                <a:ea typeface="Malgun Gothic"/>
                <a:cs typeface="Malgun Gothic"/>
                <a:sym typeface="Malgun Gothic"/>
              </a:rPr>
              <a:t>있음</a:t>
            </a:r>
            <a:r>
              <a:rPr lang="en-US" b="0" dirty="0">
                <a:latin typeface="Malgun Gothic"/>
                <a:ea typeface="Malgun Gothic"/>
                <a:cs typeface="Malgun Gothic"/>
                <a:sym typeface="Malgun Gothic"/>
              </a:rPr>
              <a:t>.</a:t>
            </a:r>
            <a:endParaRPr dirty="0"/>
          </a:p>
          <a:p>
            <a:pPr marL="457188" lvl="1" indent="0" algn="l" rtl="0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SzPts val="1760"/>
              <a:buNone/>
            </a:pPr>
            <a:r>
              <a:rPr lang="en-US" altLang="ko-KR" sz="1600" b="1" dirty="0">
                <a:solidFill>
                  <a:schemeClr val="tx1"/>
                </a:solidFill>
                <a:latin typeface="Malgun Gothic"/>
                <a:ea typeface="Malgun Gothic"/>
                <a:cs typeface="Malgun Gothic"/>
                <a:sym typeface="Malgun Gothic"/>
              </a:rPr>
              <a:t>→</a:t>
            </a:r>
            <a:r>
              <a:rPr lang="en-US" b="0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b="0" dirty="0" err="1">
                <a:latin typeface="Malgun Gothic"/>
                <a:ea typeface="Malgun Gothic"/>
                <a:cs typeface="Malgun Gothic"/>
                <a:sym typeface="Malgun Gothic"/>
              </a:rPr>
              <a:t>해당</a:t>
            </a:r>
            <a:r>
              <a:rPr lang="en-US" b="0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b="0" dirty="0" err="1">
                <a:latin typeface="Malgun Gothic"/>
                <a:ea typeface="Malgun Gothic"/>
                <a:cs typeface="Malgun Gothic"/>
                <a:sym typeface="Malgun Gothic"/>
              </a:rPr>
              <a:t>반복되는</a:t>
            </a:r>
            <a:r>
              <a:rPr lang="en-US" b="0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b="0" dirty="0" err="1">
                <a:latin typeface="Malgun Gothic"/>
                <a:ea typeface="Malgun Gothic"/>
                <a:cs typeface="Malgun Gothic"/>
                <a:sym typeface="Malgun Gothic"/>
              </a:rPr>
              <a:t>코드를</a:t>
            </a:r>
            <a:r>
              <a:rPr lang="en-US" b="0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b="0" dirty="0" err="1">
                <a:latin typeface="Malgun Gothic"/>
                <a:ea typeface="Malgun Gothic"/>
                <a:cs typeface="Malgun Gothic"/>
                <a:sym typeface="Malgun Gothic"/>
              </a:rPr>
              <a:t>함수로</a:t>
            </a:r>
            <a:r>
              <a:rPr lang="en-US" b="0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b="0" dirty="0" err="1">
                <a:latin typeface="Malgun Gothic"/>
                <a:ea typeface="Malgun Gothic"/>
                <a:cs typeface="Malgun Gothic"/>
                <a:sym typeface="Malgun Gothic"/>
              </a:rPr>
              <a:t>만들어두고</a:t>
            </a:r>
            <a:r>
              <a:rPr lang="en-US" b="0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b="0" dirty="0" err="1">
                <a:latin typeface="Malgun Gothic"/>
                <a:ea typeface="Malgun Gothic"/>
                <a:cs typeface="Malgun Gothic"/>
                <a:sym typeface="Malgun Gothic"/>
              </a:rPr>
              <a:t>호출해서</a:t>
            </a:r>
            <a:r>
              <a:rPr lang="en-US" b="0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b="0" dirty="0" err="1">
                <a:latin typeface="Malgun Gothic"/>
                <a:ea typeface="Malgun Gothic"/>
                <a:cs typeface="Malgun Gothic"/>
                <a:sym typeface="Malgun Gothic"/>
              </a:rPr>
              <a:t>쓴다면</a:t>
            </a:r>
            <a:r>
              <a:rPr lang="en-US" b="0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b="0" dirty="0" err="1">
                <a:latin typeface="Malgun Gothic"/>
                <a:ea typeface="Malgun Gothic"/>
                <a:cs typeface="Malgun Gothic"/>
                <a:sym typeface="Malgun Gothic"/>
              </a:rPr>
              <a:t>여러</a:t>
            </a:r>
            <a:r>
              <a:rPr lang="en-US" b="0" dirty="0">
                <a:latin typeface="Malgun Gothic"/>
                <a:ea typeface="Malgun Gothic"/>
                <a:cs typeface="Malgun Gothic"/>
                <a:sym typeface="Malgun Gothic"/>
              </a:rPr>
              <a:t> 번 </a:t>
            </a:r>
            <a:r>
              <a:rPr lang="en-US" b="0" dirty="0" err="1">
                <a:latin typeface="Malgun Gothic"/>
                <a:ea typeface="Malgun Gothic"/>
                <a:cs typeface="Malgun Gothic"/>
                <a:sym typeface="Malgun Gothic"/>
              </a:rPr>
              <a:t>쓰던</a:t>
            </a:r>
            <a:r>
              <a:rPr lang="en-US" b="0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b="0" dirty="0" err="1">
                <a:latin typeface="Malgun Gothic"/>
                <a:ea typeface="Malgun Gothic"/>
                <a:cs typeface="Malgun Gothic"/>
                <a:sym typeface="Malgun Gothic"/>
              </a:rPr>
              <a:t>코드를</a:t>
            </a:r>
            <a:r>
              <a:rPr lang="en-US" b="0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b="0" dirty="0" err="1">
                <a:latin typeface="Malgun Gothic"/>
                <a:ea typeface="Malgun Gothic"/>
                <a:cs typeface="Malgun Gothic"/>
                <a:sym typeface="Malgun Gothic"/>
              </a:rPr>
              <a:t>줄여서</a:t>
            </a:r>
            <a:r>
              <a:rPr lang="en-US" b="0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b="0" dirty="0" err="1">
                <a:latin typeface="Malgun Gothic"/>
                <a:ea typeface="Malgun Gothic"/>
                <a:cs typeface="Malgun Gothic"/>
                <a:sym typeface="Malgun Gothic"/>
              </a:rPr>
              <a:t>활용할</a:t>
            </a:r>
            <a:r>
              <a:rPr lang="en-US" b="0" dirty="0">
                <a:latin typeface="Malgun Gothic"/>
                <a:ea typeface="Malgun Gothic"/>
                <a:cs typeface="Malgun Gothic"/>
                <a:sym typeface="Malgun Gothic"/>
              </a:rPr>
              <a:t> 수 </a:t>
            </a:r>
            <a:r>
              <a:rPr lang="en-US" b="0" dirty="0" err="1">
                <a:latin typeface="Malgun Gothic"/>
                <a:ea typeface="Malgun Gothic"/>
                <a:cs typeface="Malgun Gothic"/>
                <a:sym typeface="Malgun Gothic"/>
              </a:rPr>
              <a:t>있음</a:t>
            </a:r>
            <a:r>
              <a:rPr lang="en-US" b="0" dirty="0">
                <a:latin typeface="Malgun Gothic"/>
                <a:ea typeface="Malgun Gothic"/>
                <a:cs typeface="Malgun Gothic"/>
                <a:sym typeface="Malgun Gothic"/>
              </a:rPr>
              <a:t>.</a:t>
            </a:r>
            <a:endParaRPr b="0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188" lvl="1" indent="0" algn="l" rtl="0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SzPts val="1760"/>
              <a:buNone/>
            </a:pPr>
            <a:endParaRPr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891" lvl="0" indent="-217161" algn="l" rtl="0">
              <a:lnSpc>
                <a:spcPct val="120000"/>
              </a:lnSpc>
              <a:spcBef>
                <a:spcPts val="360"/>
              </a:spcBef>
              <a:spcAft>
                <a:spcPts val="0"/>
              </a:spcAft>
              <a:buClr>
                <a:srgbClr val="11BFCB"/>
              </a:buClr>
              <a:buSzPts val="1980"/>
              <a:buFont typeface="Noto Sans Symbols"/>
              <a:buNone/>
            </a:pPr>
            <a:endParaRPr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43"/>
          <p:cNvSpPr txBox="1">
            <a:spLocks noGrp="1"/>
          </p:cNvSpPr>
          <p:nvPr>
            <p:ph type="body" idx="1"/>
          </p:nvPr>
        </p:nvSpPr>
        <p:spPr>
          <a:xfrm>
            <a:off x="609600" y="1029929"/>
            <a:ext cx="10972800" cy="5462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80"/>
              <a:buFont typeface="Noto Sans Symbols"/>
              <a:buChar char="▪"/>
            </a:pPr>
            <a:r>
              <a:rPr lang="en-US" dirty="0" err="1">
                <a:latin typeface="Malgun Gothic"/>
                <a:ea typeface="Malgun Gothic"/>
                <a:cs typeface="Malgun Gothic"/>
                <a:sym typeface="Malgun Gothic"/>
              </a:rPr>
              <a:t>NA값</a:t>
            </a:r>
            <a:r>
              <a:rPr lang="en-US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dirty="0" err="1">
                <a:latin typeface="Malgun Gothic"/>
                <a:ea typeface="Malgun Gothic"/>
                <a:cs typeface="Malgun Gothic"/>
                <a:sym typeface="Malgun Gothic"/>
              </a:rPr>
              <a:t>제거</a:t>
            </a:r>
            <a:r>
              <a:rPr lang="en-US" dirty="0">
                <a:latin typeface="Malgun Gothic"/>
                <a:ea typeface="Malgun Gothic"/>
                <a:cs typeface="Malgun Gothic"/>
                <a:sym typeface="Malgun Gothic"/>
              </a:rPr>
              <a:t> 후 Float64로 </a:t>
            </a:r>
            <a:r>
              <a:rPr lang="en-US" dirty="0" err="1">
                <a:latin typeface="Malgun Gothic"/>
                <a:ea typeface="Malgun Gothic"/>
                <a:cs typeface="Malgun Gothic"/>
                <a:sym typeface="Malgun Gothic"/>
              </a:rPr>
              <a:t>데이터</a:t>
            </a:r>
            <a:r>
              <a:rPr lang="en-US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dirty="0" err="1">
                <a:latin typeface="Malgun Gothic"/>
                <a:ea typeface="Malgun Gothic"/>
                <a:cs typeface="Malgun Gothic"/>
                <a:sym typeface="Malgun Gothic"/>
              </a:rPr>
              <a:t>타입</a:t>
            </a:r>
            <a:r>
              <a:rPr lang="en-US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dirty="0" err="1">
                <a:latin typeface="Malgun Gothic"/>
                <a:ea typeface="Malgun Gothic"/>
                <a:cs typeface="Malgun Gothic"/>
                <a:sym typeface="Malgun Gothic"/>
              </a:rPr>
              <a:t>변경</a:t>
            </a:r>
            <a:endParaRPr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980"/>
              <a:buNone/>
            </a:pP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540"/>
              <a:buNone/>
            </a:pPr>
            <a:r>
              <a:rPr lang="en-US" altLang="ko-KR" sz="1400" b="1" dirty="0">
                <a:solidFill>
                  <a:schemeClr val="tx1"/>
                </a:solidFill>
                <a:latin typeface="Malgun Gothic"/>
                <a:ea typeface="Malgun Gothic"/>
                <a:cs typeface="Malgun Gothic"/>
                <a:sym typeface="Malgun Gothic"/>
              </a:rPr>
              <a:t>→</a:t>
            </a:r>
            <a:r>
              <a:rPr lang="en-US" sz="1400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400" dirty="0">
                <a:latin typeface="Calibri"/>
                <a:ea typeface="Calibri"/>
                <a:cs typeface="Calibri"/>
                <a:sym typeface="Calibri"/>
              </a:rPr>
              <a:t>Time-</a:t>
            </a:r>
            <a:r>
              <a:rPr lang="en-US" sz="1400" dirty="0" err="1">
                <a:latin typeface="Calibri"/>
                <a:ea typeface="Calibri"/>
                <a:cs typeface="Calibri"/>
                <a:sym typeface="Calibri"/>
              </a:rPr>
              <a:t>lag</a:t>
            </a:r>
            <a:r>
              <a:rPr lang="en-US" sz="1400" dirty="0" err="1">
                <a:latin typeface="Malgun Gothic"/>
                <a:ea typeface="Malgun Gothic"/>
                <a:cs typeface="Malgun Gothic"/>
                <a:sym typeface="Malgun Gothic"/>
              </a:rPr>
              <a:t>를</a:t>
            </a:r>
            <a:r>
              <a:rPr lang="en-US" sz="1400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400" dirty="0" err="1">
                <a:latin typeface="Malgun Gothic"/>
                <a:ea typeface="Malgun Gothic"/>
                <a:cs typeface="Malgun Gothic"/>
                <a:sym typeface="Malgun Gothic"/>
              </a:rPr>
              <a:t>조정하면서</a:t>
            </a:r>
            <a:r>
              <a:rPr lang="en-US" sz="1400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400" dirty="0" err="1">
                <a:latin typeface="Calibri"/>
                <a:ea typeface="Calibri"/>
                <a:cs typeface="Calibri"/>
                <a:sym typeface="Calibri"/>
              </a:rPr>
              <a:t>Index</a:t>
            </a:r>
            <a:r>
              <a:rPr lang="en-US" sz="1400" dirty="0" err="1">
                <a:latin typeface="Malgun Gothic"/>
                <a:ea typeface="Malgun Gothic"/>
                <a:cs typeface="Malgun Gothic"/>
                <a:sym typeface="Malgun Gothic"/>
              </a:rPr>
              <a:t>가</a:t>
            </a:r>
            <a:r>
              <a:rPr lang="en-US" sz="1400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400" dirty="0" err="1">
                <a:latin typeface="Malgun Gothic"/>
                <a:ea typeface="Malgun Gothic"/>
                <a:cs typeface="Malgun Gothic"/>
                <a:sym typeface="Malgun Gothic"/>
              </a:rPr>
              <a:t>벗어나면</a:t>
            </a:r>
            <a:r>
              <a:rPr lang="en-US" sz="1400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400" dirty="0" err="1">
                <a:latin typeface="Malgun Gothic"/>
                <a:ea typeface="Malgun Gothic"/>
                <a:cs typeface="Malgun Gothic"/>
                <a:sym typeface="Malgun Gothic"/>
              </a:rPr>
              <a:t>예외처리를</a:t>
            </a:r>
            <a:r>
              <a:rPr lang="en-US" sz="1400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400" dirty="0" err="1">
                <a:latin typeface="Malgun Gothic"/>
                <a:ea typeface="Malgun Gothic"/>
                <a:cs typeface="Malgun Gothic"/>
                <a:sym typeface="Malgun Gothic"/>
              </a:rPr>
              <a:t>해주었기에</a:t>
            </a:r>
            <a:r>
              <a:rPr lang="en-US" sz="1400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400" dirty="0" err="1">
                <a:latin typeface="Malgun Gothic"/>
                <a:ea typeface="Malgun Gothic"/>
                <a:cs typeface="Malgun Gothic"/>
                <a:sym typeface="Malgun Gothic"/>
              </a:rPr>
              <a:t>해당</a:t>
            </a:r>
            <a:r>
              <a:rPr lang="en-US" sz="1400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400" dirty="0" err="1">
                <a:latin typeface="Malgun Gothic"/>
                <a:ea typeface="Malgun Gothic"/>
                <a:cs typeface="Malgun Gothic"/>
                <a:sym typeface="Malgun Gothic"/>
              </a:rPr>
              <a:t>Data는</a:t>
            </a:r>
            <a:r>
              <a:rPr lang="en-US" sz="1400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400" dirty="0" err="1">
                <a:latin typeface="Malgun Gothic"/>
                <a:ea typeface="Malgun Gothic"/>
                <a:cs typeface="Malgun Gothic"/>
                <a:sym typeface="Malgun Gothic"/>
              </a:rPr>
              <a:t>NA값을</a:t>
            </a:r>
            <a:r>
              <a:rPr lang="en-US" sz="1400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400" dirty="0" err="1">
                <a:latin typeface="Malgun Gothic"/>
                <a:ea typeface="Malgun Gothic"/>
                <a:cs typeface="Malgun Gothic"/>
                <a:sym typeface="Malgun Gothic"/>
              </a:rPr>
              <a:t>가짐</a:t>
            </a:r>
            <a:r>
              <a:rPr lang="en-US" sz="1400" dirty="0">
                <a:latin typeface="Malgun Gothic"/>
                <a:ea typeface="Malgun Gothic"/>
                <a:cs typeface="Malgun Gothic"/>
                <a:sym typeface="Malgun Gothic"/>
              </a:rPr>
              <a:t>.</a:t>
            </a:r>
            <a:endParaRPr dirty="0"/>
          </a:p>
          <a:p>
            <a:pPr marL="285750" lvl="0" indent="-17399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760"/>
              <a:buFont typeface="Noto Sans Symbols"/>
              <a:buNone/>
            </a:pPr>
            <a:endParaRPr sz="1600" dirty="0"/>
          </a:p>
          <a:p>
            <a:pPr marL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760"/>
              <a:buNone/>
            </a:pPr>
            <a:endParaRPr sz="1600" dirty="0"/>
          </a:p>
          <a:p>
            <a:pPr marL="285750" lvl="0" indent="-17399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760"/>
              <a:buFont typeface="Noto Sans Symbols"/>
              <a:buNone/>
            </a:pPr>
            <a:endParaRPr sz="1600" dirty="0"/>
          </a:p>
          <a:p>
            <a:pPr marL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540"/>
              <a:buNone/>
            </a:pPr>
            <a:r>
              <a:rPr lang="en-US" altLang="ko-KR" sz="1400" b="1" dirty="0">
                <a:solidFill>
                  <a:schemeClr val="tx1"/>
                </a:solidFill>
                <a:latin typeface="Malgun Gothic"/>
                <a:ea typeface="Malgun Gothic"/>
                <a:cs typeface="Malgun Gothic"/>
                <a:sym typeface="Malgun Gothic"/>
              </a:rPr>
              <a:t>→</a:t>
            </a:r>
            <a:r>
              <a:rPr lang="en-US" sz="1400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400" dirty="0" err="1">
                <a:latin typeface="Malgun Gothic"/>
                <a:ea typeface="Malgun Gothic"/>
                <a:cs typeface="Malgun Gothic"/>
                <a:sym typeface="Malgun Gothic"/>
              </a:rPr>
              <a:t>변수</a:t>
            </a:r>
            <a:r>
              <a:rPr lang="en-US" sz="1400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400" dirty="0">
                <a:latin typeface="Calibri"/>
                <a:ea typeface="Calibri"/>
                <a:cs typeface="Calibri"/>
                <a:sym typeface="Calibri"/>
              </a:rPr>
              <a:t>Type</a:t>
            </a:r>
            <a:r>
              <a:rPr lang="en-US" sz="1400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400" dirty="0">
                <a:latin typeface="Calibri"/>
                <a:ea typeface="Calibri"/>
                <a:cs typeface="Calibri"/>
                <a:sym typeface="Calibri"/>
              </a:rPr>
              <a:t>float64</a:t>
            </a:r>
            <a:r>
              <a:rPr lang="en-US" sz="1400" dirty="0">
                <a:latin typeface="Malgun Gothic"/>
                <a:ea typeface="Malgun Gothic"/>
                <a:cs typeface="Malgun Gothic"/>
                <a:sym typeface="Malgun Gothic"/>
              </a:rPr>
              <a:t>로 </a:t>
            </a:r>
            <a:r>
              <a:rPr lang="en-US" sz="1400" dirty="0" err="1">
                <a:latin typeface="Malgun Gothic"/>
                <a:ea typeface="Malgun Gothic"/>
                <a:cs typeface="Malgun Gothic"/>
                <a:sym typeface="Malgun Gothic"/>
              </a:rPr>
              <a:t>변경</a:t>
            </a:r>
            <a:endParaRPr sz="1400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85750" lvl="0" indent="-17399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760"/>
              <a:buFont typeface="Noto Sans Symbols"/>
              <a:buNone/>
            </a:pPr>
            <a:endParaRPr sz="1600" dirty="0"/>
          </a:p>
          <a:p>
            <a:pPr marL="285750" lvl="0" indent="-17399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760"/>
              <a:buFont typeface="Noto Sans Symbols"/>
              <a:buNone/>
            </a:pPr>
            <a:endParaRPr sz="1600" dirty="0"/>
          </a:p>
          <a:p>
            <a:pPr marL="342891" lvl="0" indent="-231131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760"/>
              <a:buNone/>
            </a:pPr>
            <a:endParaRPr sz="1600" dirty="0"/>
          </a:p>
          <a:p>
            <a:pPr marL="285750" lvl="0" indent="-28575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980"/>
              <a:buFont typeface="Noto Sans Symbols"/>
              <a:buChar char="▪"/>
            </a:pPr>
            <a:r>
              <a:rPr lang="en-US" dirty="0">
                <a:latin typeface="Malgun Gothic"/>
                <a:ea typeface="Malgun Gothic"/>
                <a:cs typeface="Malgun Gothic"/>
                <a:sym typeface="Malgun Gothic"/>
              </a:rPr>
              <a:t>(</a:t>
            </a:r>
            <a:r>
              <a:rPr lang="en-US" dirty="0" err="1">
                <a:latin typeface="Malgun Gothic"/>
                <a:ea typeface="Malgun Gothic"/>
                <a:cs typeface="Malgun Gothic"/>
                <a:sym typeface="Malgun Gothic"/>
              </a:rPr>
              <a:t>실습</a:t>
            </a:r>
            <a:r>
              <a:rPr lang="en-US" dirty="0">
                <a:latin typeface="Malgun Gothic"/>
                <a:ea typeface="Malgun Gothic"/>
                <a:cs typeface="Malgun Gothic"/>
                <a:sym typeface="Malgun Gothic"/>
              </a:rPr>
              <a:t>) Train / Validation / Test </a:t>
            </a:r>
            <a:r>
              <a:rPr lang="en-US" dirty="0" err="1">
                <a:latin typeface="Malgun Gothic"/>
                <a:ea typeface="Malgun Gothic"/>
                <a:cs typeface="Malgun Gothic"/>
                <a:sym typeface="Malgun Gothic"/>
              </a:rPr>
              <a:t>나누기</a:t>
            </a:r>
            <a:r>
              <a:rPr lang="en-US" dirty="0">
                <a:latin typeface="Malgun Gothic"/>
                <a:ea typeface="Malgun Gothic"/>
                <a:cs typeface="Malgun Gothic"/>
                <a:sym typeface="Malgun Gothic"/>
              </a:rPr>
              <a:t> (80%, 10%, 10%)</a:t>
            </a:r>
            <a:endParaRPr dirty="0"/>
          </a:p>
        </p:txBody>
      </p:sp>
      <p:sp>
        <p:nvSpPr>
          <p:cNvPr id="552" name="Google Shape;552;p43"/>
          <p:cNvSpPr txBox="1">
            <a:spLocks noGrp="1"/>
          </p:cNvSpPr>
          <p:nvPr>
            <p:ph type="sldNum" idx="12"/>
          </p:nvPr>
        </p:nvSpPr>
        <p:spPr>
          <a:xfrm>
            <a:off x="9233254" y="6492880"/>
            <a:ext cx="26510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43</a:t>
            </a:fld>
            <a:endParaRPr/>
          </a:p>
        </p:txBody>
      </p:sp>
      <p:sp>
        <p:nvSpPr>
          <p:cNvPr id="553" name="Google Shape;553;p43"/>
          <p:cNvSpPr txBox="1">
            <a:spLocks noGrp="1"/>
          </p:cNvSpPr>
          <p:nvPr>
            <p:ph type="title"/>
          </p:nvPr>
        </p:nvSpPr>
        <p:spPr>
          <a:xfrm>
            <a:off x="609600" y="0"/>
            <a:ext cx="10972800" cy="9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algun Gothic"/>
              <a:buNone/>
            </a:pP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분석을 위한 전처리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54" name="Google Shape;554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3280" y="2090835"/>
            <a:ext cx="8026400" cy="43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5" name="Google Shape;555;p4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43280" y="4652963"/>
            <a:ext cx="10972800" cy="71018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6" name="Google Shape;556;p4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43280" y="3153713"/>
            <a:ext cx="7112000" cy="44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44"/>
          <p:cNvSpPr txBox="1">
            <a:spLocks noGrp="1"/>
          </p:cNvSpPr>
          <p:nvPr>
            <p:ph type="sldNum" idx="12"/>
          </p:nvPr>
        </p:nvSpPr>
        <p:spPr>
          <a:xfrm>
            <a:off x="9233254" y="6492880"/>
            <a:ext cx="26510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44</a:t>
            </a:fld>
            <a:endParaRPr/>
          </a:p>
        </p:txBody>
      </p:sp>
      <p:sp>
        <p:nvSpPr>
          <p:cNvPr id="563" name="Google Shape;563;p44"/>
          <p:cNvSpPr txBox="1">
            <a:spLocks noGrp="1"/>
          </p:cNvSpPr>
          <p:nvPr>
            <p:ph type="title"/>
          </p:nvPr>
        </p:nvSpPr>
        <p:spPr>
          <a:xfrm>
            <a:off x="609600" y="0"/>
            <a:ext cx="10972800" cy="9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algun Gothic"/>
              <a:buNone/>
            </a:pP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데이터 분석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64" name="Google Shape;564;p44" descr="텍스트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5688" y="1745518"/>
            <a:ext cx="6973173" cy="4312953"/>
          </a:xfrm>
          <a:prstGeom prst="rect">
            <a:avLst/>
          </a:prstGeom>
          <a:noFill/>
          <a:ln>
            <a:noFill/>
          </a:ln>
        </p:spPr>
      </p:pic>
      <p:sp>
        <p:nvSpPr>
          <p:cNvPr id="565" name="Google Shape;565;p44"/>
          <p:cNvSpPr txBox="1">
            <a:spLocks noGrp="1"/>
          </p:cNvSpPr>
          <p:nvPr>
            <p:ph type="body" idx="1"/>
          </p:nvPr>
        </p:nvSpPr>
        <p:spPr>
          <a:xfrm>
            <a:off x="609600" y="1075005"/>
            <a:ext cx="10972800" cy="5462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80"/>
              <a:buFont typeface="Noto Sans Symbols"/>
              <a:buChar char="▪"/>
            </a:pP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 (실습) 랜덤포레스트 (앞 선 후판 공정과 동일하게 진행)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45"/>
          <p:cNvSpPr txBox="1">
            <a:spLocks noGrp="1"/>
          </p:cNvSpPr>
          <p:nvPr>
            <p:ph type="sldNum" idx="12"/>
          </p:nvPr>
        </p:nvSpPr>
        <p:spPr>
          <a:xfrm>
            <a:off x="9233254" y="6492880"/>
            <a:ext cx="26510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45</a:t>
            </a:fld>
            <a:endParaRPr/>
          </a:p>
        </p:txBody>
      </p:sp>
      <p:sp>
        <p:nvSpPr>
          <p:cNvPr id="572" name="Google Shape;572;p45"/>
          <p:cNvSpPr txBox="1">
            <a:spLocks noGrp="1"/>
          </p:cNvSpPr>
          <p:nvPr>
            <p:ph type="title"/>
          </p:nvPr>
        </p:nvSpPr>
        <p:spPr>
          <a:xfrm>
            <a:off x="609600" y="0"/>
            <a:ext cx="10972800" cy="9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algun Gothic"/>
              <a:buNone/>
            </a:pP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결과 Visualization</a:t>
            </a:r>
            <a:endParaRPr/>
          </a:p>
        </p:txBody>
      </p:sp>
      <p:sp>
        <p:nvSpPr>
          <p:cNvPr id="573" name="Google Shape;573;p45"/>
          <p:cNvSpPr txBox="1">
            <a:spLocks noGrp="1"/>
          </p:cNvSpPr>
          <p:nvPr>
            <p:ph type="body" idx="1"/>
          </p:nvPr>
        </p:nvSpPr>
        <p:spPr>
          <a:xfrm>
            <a:off x="609600" y="1075005"/>
            <a:ext cx="10972800" cy="5462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80"/>
              <a:buFont typeface="Noto Sans Symbols"/>
              <a:buChar char="▪"/>
            </a:pPr>
            <a:r>
              <a:rPr lang="en-US" dirty="0">
                <a:latin typeface="Malgun Gothic"/>
                <a:ea typeface="Malgun Gothic"/>
                <a:cs typeface="Malgun Gothic"/>
                <a:sym typeface="Malgun Gothic"/>
              </a:rPr>
              <a:t> (</a:t>
            </a:r>
            <a:r>
              <a:rPr lang="en-US" dirty="0" err="1">
                <a:latin typeface="Malgun Gothic"/>
                <a:ea typeface="Malgun Gothic"/>
                <a:cs typeface="Malgun Gothic"/>
                <a:sym typeface="Malgun Gothic"/>
              </a:rPr>
              <a:t>실습</a:t>
            </a:r>
            <a:r>
              <a:rPr lang="en-US" dirty="0">
                <a:latin typeface="Malgun Gothic"/>
                <a:ea typeface="Malgun Gothic"/>
                <a:cs typeface="Malgun Gothic"/>
                <a:sym typeface="Malgun Gothic"/>
              </a:rPr>
              <a:t>) 앞 선 </a:t>
            </a:r>
            <a:r>
              <a:rPr lang="en-US" dirty="0" err="1">
                <a:latin typeface="Malgun Gothic"/>
                <a:ea typeface="Malgun Gothic"/>
                <a:cs typeface="Malgun Gothic"/>
                <a:sym typeface="Malgun Gothic"/>
              </a:rPr>
              <a:t>후판</a:t>
            </a:r>
            <a:r>
              <a:rPr lang="en-US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dirty="0" err="1">
                <a:latin typeface="Malgun Gothic"/>
                <a:ea typeface="Malgun Gothic"/>
                <a:cs typeface="Malgun Gothic"/>
                <a:sym typeface="Malgun Gothic"/>
              </a:rPr>
              <a:t>공정과</a:t>
            </a:r>
            <a:r>
              <a:rPr lang="en-US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dirty="0" err="1">
                <a:latin typeface="Malgun Gothic"/>
                <a:ea typeface="Malgun Gothic"/>
                <a:cs typeface="Malgun Gothic"/>
                <a:sym typeface="Malgun Gothic"/>
              </a:rPr>
              <a:t>동일하게</a:t>
            </a:r>
            <a:r>
              <a:rPr lang="en-US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dirty="0" err="1">
                <a:latin typeface="Malgun Gothic"/>
                <a:ea typeface="Malgun Gothic"/>
                <a:cs typeface="Malgun Gothic"/>
                <a:sym typeface="Malgun Gothic"/>
              </a:rPr>
              <a:t>진행</a:t>
            </a:r>
            <a:endParaRPr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74" name="Google Shape;574;p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5688" y="1916113"/>
            <a:ext cx="10035242" cy="35514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46"/>
          <p:cNvSpPr txBox="1">
            <a:spLocks noGrp="1"/>
          </p:cNvSpPr>
          <p:nvPr>
            <p:ph type="sldNum" idx="12"/>
          </p:nvPr>
        </p:nvSpPr>
        <p:spPr>
          <a:xfrm>
            <a:off x="9233254" y="6492880"/>
            <a:ext cx="26510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46</a:t>
            </a:fld>
            <a:endParaRPr/>
          </a:p>
        </p:txBody>
      </p:sp>
      <p:sp>
        <p:nvSpPr>
          <p:cNvPr id="581" name="Google Shape;581;p46"/>
          <p:cNvSpPr txBox="1">
            <a:spLocks noGrp="1"/>
          </p:cNvSpPr>
          <p:nvPr>
            <p:ph type="title"/>
          </p:nvPr>
        </p:nvSpPr>
        <p:spPr>
          <a:xfrm>
            <a:off x="609600" y="0"/>
            <a:ext cx="10972800" cy="9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algun Gothic"/>
              <a:buNone/>
            </a:pP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결과 Visualization</a:t>
            </a:r>
            <a:endParaRPr/>
          </a:p>
        </p:txBody>
      </p:sp>
      <p:sp>
        <p:nvSpPr>
          <p:cNvPr id="582" name="Google Shape;582;p46"/>
          <p:cNvSpPr txBox="1">
            <a:spLocks noGrp="1"/>
          </p:cNvSpPr>
          <p:nvPr>
            <p:ph type="body" idx="1"/>
          </p:nvPr>
        </p:nvSpPr>
        <p:spPr>
          <a:xfrm>
            <a:off x="609600" y="1075005"/>
            <a:ext cx="10972800" cy="5462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80"/>
              <a:buFont typeface="Noto Sans Symbols"/>
              <a:buChar char="▪"/>
            </a:pP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 (실습) 앞 선 후판 공정과 동일하게 진행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83" name="Google Shape;583;p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5687" y="1916113"/>
            <a:ext cx="9838059" cy="36739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47"/>
          <p:cNvSpPr txBox="1"/>
          <p:nvPr/>
        </p:nvSpPr>
        <p:spPr>
          <a:xfrm>
            <a:off x="0" y="2204864"/>
            <a:ext cx="12192000" cy="2088232"/>
          </a:xfrm>
          <a:prstGeom prst="rect">
            <a:avLst/>
          </a:prstGeom>
          <a:gradFill>
            <a:gsLst>
              <a:gs pos="0">
                <a:srgbClr val="002856"/>
              </a:gs>
              <a:gs pos="49000">
                <a:srgbClr val="002856"/>
              </a:gs>
              <a:gs pos="85000">
                <a:srgbClr val="1CCFC9"/>
              </a:gs>
              <a:gs pos="100000">
                <a:srgbClr val="1CCFC9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14288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algun Gothic"/>
              <a:buNone/>
            </a:pPr>
            <a:r>
              <a:rPr lang="en-US" sz="32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가스 감지 센서 데이터</a:t>
            </a:r>
            <a:endParaRPr sz="32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590" name="Google Shape;590;p47"/>
          <p:cNvCxnSpPr/>
          <p:nvPr/>
        </p:nvCxnSpPr>
        <p:spPr>
          <a:xfrm>
            <a:off x="0" y="6321771"/>
            <a:ext cx="12192000" cy="0"/>
          </a:xfrm>
          <a:prstGeom prst="straightConnector1">
            <a:avLst/>
          </a:prstGeom>
          <a:noFill/>
          <a:ln w="9525" cap="flat" cmpd="sng">
            <a:solidFill>
              <a:srgbClr val="43C0C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591" name="Google Shape;591;p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15954" y="6459872"/>
            <a:ext cx="1852072" cy="195791"/>
          </a:xfrm>
          <a:prstGeom prst="rect">
            <a:avLst/>
          </a:prstGeom>
          <a:noFill/>
          <a:ln>
            <a:noFill/>
          </a:ln>
        </p:spPr>
      </p:pic>
      <p:pic>
        <p:nvPicPr>
          <p:cNvPr id="592" name="Google Shape;592;p4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8182" y="6459872"/>
            <a:ext cx="1261432" cy="216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48"/>
          <p:cNvSpPr txBox="1">
            <a:spLocks noGrp="1"/>
          </p:cNvSpPr>
          <p:nvPr>
            <p:ph type="body" idx="1"/>
          </p:nvPr>
        </p:nvSpPr>
        <p:spPr>
          <a:xfrm>
            <a:off x="609600" y="1124744"/>
            <a:ext cx="10972800" cy="5112568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l="-443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891" lvl="0" indent="-342891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1BFCB"/>
              </a:buClr>
              <a:buSzPts val="1980"/>
              <a:buFont typeface="Noto Sans Symbols"/>
              <a:buChar char="▪"/>
            </a:pPr>
            <a:r>
              <a:rPr lang="en-US"/>
              <a:t> </a:t>
            </a:r>
            <a:endParaRPr/>
          </a:p>
        </p:txBody>
      </p:sp>
      <p:sp>
        <p:nvSpPr>
          <p:cNvPr id="599" name="Google Shape;599;p48"/>
          <p:cNvSpPr txBox="1">
            <a:spLocks noGrp="1"/>
          </p:cNvSpPr>
          <p:nvPr>
            <p:ph type="sldNum" idx="12"/>
          </p:nvPr>
        </p:nvSpPr>
        <p:spPr>
          <a:xfrm>
            <a:off x="9233254" y="6492880"/>
            <a:ext cx="26510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48</a:t>
            </a:fld>
            <a:endParaRPr/>
          </a:p>
        </p:txBody>
      </p:sp>
      <p:sp>
        <p:nvSpPr>
          <p:cNvPr id="600" name="Google Shape;600;p48"/>
          <p:cNvSpPr txBox="1">
            <a:spLocks noGrp="1"/>
          </p:cNvSpPr>
          <p:nvPr>
            <p:ph type="title"/>
          </p:nvPr>
        </p:nvSpPr>
        <p:spPr>
          <a:xfrm>
            <a:off x="609600" y="0"/>
            <a:ext cx="10972800" cy="9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14288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algun Gothic"/>
              <a:buNone/>
            </a:pP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가스 감지 센서 데이터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01" name="Google Shape;601;p4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220773" y="1682224"/>
            <a:ext cx="3338028" cy="28242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2" name="Google Shape;602;p48"/>
          <p:cNvGrpSpPr/>
          <p:nvPr/>
        </p:nvGrpSpPr>
        <p:grpSpPr>
          <a:xfrm>
            <a:off x="6776582" y="3363379"/>
            <a:ext cx="802303" cy="538480"/>
            <a:chOff x="6776582" y="3363379"/>
            <a:chExt cx="802303" cy="538480"/>
          </a:xfrm>
        </p:grpSpPr>
        <p:sp>
          <p:nvSpPr>
            <p:cNvPr id="603" name="Google Shape;603;p48"/>
            <p:cNvSpPr/>
            <p:nvPr/>
          </p:nvSpPr>
          <p:spPr>
            <a:xfrm>
              <a:off x="7220773" y="3363379"/>
              <a:ext cx="358112" cy="538480"/>
            </a:xfrm>
            <a:prstGeom prst="rect">
              <a:avLst/>
            </a:prstGeom>
            <a:noFill/>
            <a:ln w="254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04" name="Google Shape;604;p48"/>
            <p:cNvSpPr txBox="1"/>
            <p:nvPr/>
          </p:nvSpPr>
          <p:spPr>
            <a:xfrm>
              <a:off x="6776582" y="3447953"/>
              <a:ext cx="415498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①</a:t>
              </a:r>
              <a:endParaRPr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605" name="Google Shape;605;p48"/>
          <p:cNvGrpSpPr/>
          <p:nvPr/>
        </p:nvGrpSpPr>
        <p:grpSpPr>
          <a:xfrm>
            <a:off x="7642517" y="2118167"/>
            <a:ext cx="875563" cy="666370"/>
            <a:chOff x="7642517" y="2118167"/>
            <a:chExt cx="875563" cy="666370"/>
          </a:xfrm>
        </p:grpSpPr>
        <p:sp>
          <p:nvSpPr>
            <p:cNvPr id="606" name="Google Shape;606;p48"/>
            <p:cNvSpPr txBox="1"/>
            <p:nvPr/>
          </p:nvSpPr>
          <p:spPr>
            <a:xfrm>
              <a:off x="8102582" y="2118167"/>
              <a:ext cx="415498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②</a:t>
              </a:r>
              <a:endParaRPr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07" name="Google Shape;607;p48"/>
            <p:cNvSpPr/>
            <p:nvPr/>
          </p:nvSpPr>
          <p:spPr>
            <a:xfrm>
              <a:off x="7642517" y="2415205"/>
              <a:ext cx="510214" cy="369332"/>
            </a:xfrm>
            <a:prstGeom prst="rect">
              <a:avLst/>
            </a:prstGeom>
            <a:noFill/>
            <a:ln w="254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608" name="Google Shape;608;p48"/>
          <p:cNvGrpSpPr/>
          <p:nvPr/>
        </p:nvGrpSpPr>
        <p:grpSpPr>
          <a:xfrm>
            <a:off x="6984331" y="4653859"/>
            <a:ext cx="3261438" cy="929155"/>
            <a:chOff x="6984331" y="4653859"/>
            <a:chExt cx="3261438" cy="929155"/>
          </a:xfrm>
        </p:grpSpPr>
        <p:sp>
          <p:nvSpPr>
            <p:cNvPr id="609" name="Google Shape;609;p48"/>
            <p:cNvSpPr txBox="1"/>
            <p:nvPr/>
          </p:nvSpPr>
          <p:spPr>
            <a:xfrm>
              <a:off x="6984331" y="4653859"/>
              <a:ext cx="1907895" cy="338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2개의 파일 업로드</a:t>
              </a:r>
              <a:endParaRPr/>
            </a:p>
          </p:txBody>
        </p:sp>
        <p:pic>
          <p:nvPicPr>
            <p:cNvPr id="610" name="Google Shape;610;p48"/>
            <p:cNvPicPr preferRelativeResize="0"/>
            <p:nvPr/>
          </p:nvPicPr>
          <p:blipFill rotWithShape="1">
            <a:blip r:embed="rId5">
              <a:alphaModFix/>
            </a:blip>
            <a:srcRect t="11539"/>
            <a:stretch/>
          </p:blipFill>
          <p:spPr>
            <a:xfrm>
              <a:off x="6984331" y="5061477"/>
              <a:ext cx="3261438" cy="52153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49"/>
          <p:cNvSpPr txBox="1">
            <a:spLocks noGrp="1"/>
          </p:cNvSpPr>
          <p:nvPr>
            <p:ph type="body" idx="1"/>
          </p:nvPr>
        </p:nvSpPr>
        <p:spPr>
          <a:xfrm>
            <a:off x="609600" y="1124744"/>
            <a:ext cx="10972800" cy="51125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891" lvl="0" indent="-342891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80"/>
              <a:buChar char="▪"/>
            </a:pP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분석 목표 </a:t>
            </a:r>
            <a:endParaRPr sz="160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32" lvl="1" indent="-285744" algn="l" rtl="0">
              <a:lnSpc>
                <a:spcPct val="150000"/>
              </a:lnSpc>
              <a:spcBef>
                <a:spcPts val="320"/>
              </a:spcBef>
              <a:spcAft>
                <a:spcPts val="0"/>
              </a:spcAft>
              <a:buSzPts val="1760"/>
              <a:buChar char="•"/>
            </a:pPr>
            <a:r>
              <a:rPr lang="en-US">
                <a:solidFill>
                  <a:srgbClr val="000000"/>
                </a:solidFill>
              </a:rPr>
              <a:t>가스 탐지 센서로부터 얻어진 데이터를 통해 학습된 딥러닝 모델을 이용하여, 특정 혼합 시료에 사용된 단일 가스 종류를 사람의 도움 없이 예측하고자 하는 것이 본 연구의 목적임.</a:t>
            </a:r>
            <a:endParaRPr/>
          </a:p>
          <a:p>
            <a:pPr marL="742932" lvl="1" indent="-285744" algn="l" rtl="0">
              <a:lnSpc>
                <a:spcPct val="150000"/>
              </a:lnSpc>
              <a:spcBef>
                <a:spcPts val="320"/>
              </a:spcBef>
              <a:spcAft>
                <a:spcPts val="0"/>
              </a:spcAft>
              <a:buSzPts val="1760"/>
              <a:buChar char="•"/>
            </a:pPr>
            <a:r>
              <a:rPr lang="en-US">
                <a:solidFill>
                  <a:srgbClr val="000000"/>
                </a:solidFill>
              </a:rPr>
              <a:t>본 프로젝트에서는 혼합 시료 내 특정 가스 포함 여부를 판별하는 분류 알고리즘을 개발함.</a:t>
            </a:r>
            <a:endParaRPr/>
          </a:p>
          <a:p>
            <a:pPr marL="742932" lvl="1" indent="-285744" algn="l" rtl="0">
              <a:lnSpc>
                <a:spcPct val="150000"/>
              </a:lnSpc>
              <a:spcBef>
                <a:spcPts val="320"/>
              </a:spcBef>
              <a:spcAft>
                <a:spcPts val="0"/>
              </a:spcAft>
              <a:buSzPts val="1760"/>
              <a:buChar char="•"/>
            </a:pPr>
            <a:r>
              <a:rPr lang="en-US">
                <a:solidFill>
                  <a:srgbClr val="000000"/>
                </a:solidFill>
              </a:rPr>
              <a:t>이번 실습에서는 Gas1의 포함여부를 예측하는 부분만 진행할 예정</a:t>
            </a:r>
            <a:endParaRPr/>
          </a:p>
          <a:p>
            <a:pPr marL="457188" lvl="1" indent="0" algn="l" rtl="0">
              <a:lnSpc>
                <a:spcPct val="150000"/>
              </a:lnSpc>
              <a:spcBef>
                <a:spcPts val="320"/>
              </a:spcBef>
              <a:spcAft>
                <a:spcPts val="0"/>
              </a:spcAft>
              <a:buSzPts val="1760"/>
              <a:buNone/>
            </a:pPr>
            <a:endParaRPr>
              <a:solidFill>
                <a:srgbClr val="000000"/>
              </a:solidFill>
            </a:endParaRPr>
          </a:p>
          <a:p>
            <a:pPr marL="742932" lvl="1" indent="-173984" algn="l" rtl="0">
              <a:lnSpc>
                <a:spcPct val="150000"/>
              </a:lnSpc>
              <a:spcBef>
                <a:spcPts val="320"/>
              </a:spcBef>
              <a:spcAft>
                <a:spcPts val="0"/>
              </a:spcAft>
              <a:buSzPts val="1760"/>
              <a:buNone/>
            </a:pP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17" name="Google Shape;617;p49"/>
          <p:cNvSpPr txBox="1">
            <a:spLocks noGrp="1"/>
          </p:cNvSpPr>
          <p:nvPr>
            <p:ph type="sldNum" idx="12"/>
          </p:nvPr>
        </p:nvSpPr>
        <p:spPr>
          <a:xfrm>
            <a:off x="9233254" y="6492880"/>
            <a:ext cx="26510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49</a:t>
            </a:fld>
            <a:endParaRPr/>
          </a:p>
        </p:txBody>
      </p:sp>
      <p:sp>
        <p:nvSpPr>
          <p:cNvPr id="618" name="Google Shape;618;p49"/>
          <p:cNvSpPr txBox="1">
            <a:spLocks noGrp="1"/>
          </p:cNvSpPr>
          <p:nvPr>
            <p:ph type="title"/>
          </p:nvPr>
        </p:nvSpPr>
        <p:spPr>
          <a:xfrm>
            <a:off x="609600" y="0"/>
            <a:ext cx="10972800" cy="9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14288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algun Gothic"/>
              <a:buNone/>
            </a:pP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가스 감지 센서 데이터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619" name="Google Shape;619;p49"/>
          <p:cNvGrpSpPr/>
          <p:nvPr/>
        </p:nvGrpSpPr>
        <p:grpSpPr>
          <a:xfrm>
            <a:off x="3268895" y="4067547"/>
            <a:ext cx="1641231" cy="1641231"/>
            <a:chOff x="1191062" y="4119207"/>
            <a:chExt cx="1641231" cy="1641231"/>
          </a:xfrm>
        </p:grpSpPr>
        <p:sp>
          <p:nvSpPr>
            <p:cNvPr id="620" name="Google Shape;620;p49"/>
            <p:cNvSpPr/>
            <p:nvPr/>
          </p:nvSpPr>
          <p:spPr>
            <a:xfrm>
              <a:off x="1191062" y="4119207"/>
              <a:ext cx="1641231" cy="1641231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621" name="Google Shape;621;p49"/>
            <p:cNvGrpSpPr/>
            <p:nvPr/>
          </p:nvGrpSpPr>
          <p:grpSpPr>
            <a:xfrm>
              <a:off x="1449839" y="4375600"/>
              <a:ext cx="1123678" cy="1241147"/>
              <a:chOff x="1457654" y="4517881"/>
              <a:chExt cx="1123678" cy="1241147"/>
            </a:xfrm>
          </p:grpSpPr>
          <p:grpSp>
            <p:nvGrpSpPr>
              <p:cNvPr id="622" name="Google Shape;622;p49"/>
              <p:cNvGrpSpPr/>
              <p:nvPr/>
            </p:nvGrpSpPr>
            <p:grpSpPr>
              <a:xfrm>
                <a:off x="1543437" y="4517881"/>
                <a:ext cx="952113" cy="773792"/>
                <a:chOff x="1743033" y="4178626"/>
                <a:chExt cx="885826" cy="936906"/>
              </a:xfrm>
            </p:grpSpPr>
            <p:sp>
              <p:nvSpPr>
                <p:cNvPr id="623" name="Google Shape;623;p49"/>
                <p:cNvSpPr/>
                <p:nvPr/>
              </p:nvSpPr>
              <p:spPr>
                <a:xfrm>
                  <a:off x="1743034" y="4660094"/>
                  <a:ext cx="885825" cy="455438"/>
                </a:xfrm>
                <a:prstGeom prst="can">
                  <a:avLst>
                    <a:gd name="adj" fmla="val 43822"/>
                  </a:avLst>
                </a:prstGeom>
                <a:solidFill>
                  <a:srgbClr val="8FAADC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624" name="Google Shape;624;p49"/>
                <p:cNvSpPr/>
                <p:nvPr/>
              </p:nvSpPr>
              <p:spPr>
                <a:xfrm>
                  <a:off x="1743033" y="4406346"/>
                  <a:ext cx="885825" cy="455440"/>
                </a:xfrm>
                <a:prstGeom prst="can">
                  <a:avLst>
                    <a:gd name="adj" fmla="val 43822"/>
                  </a:avLst>
                </a:prstGeom>
                <a:solidFill>
                  <a:srgbClr val="2F5597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625" name="Google Shape;625;p49"/>
                <p:cNvSpPr/>
                <p:nvPr/>
              </p:nvSpPr>
              <p:spPr>
                <a:xfrm>
                  <a:off x="1743033" y="4178626"/>
                  <a:ext cx="885825" cy="455440"/>
                </a:xfrm>
                <a:prstGeom prst="can">
                  <a:avLst>
                    <a:gd name="adj" fmla="val 43822"/>
                  </a:avLst>
                </a:prstGeom>
                <a:solidFill>
                  <a:srgbClr val="20386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  <p:sp>
            <p:nvSpPr>
              <p:cNvPr id="626" name="Google Shape;626;p49"/>
              <p:cNvSpPr txBox="1"/>
              <p:nvPr/>
            </p:nvSpPr>
            <p:spPr>
              <a:xfrm>
                <a:off x="1457654" y="5343530"/>
                <a:ext cx="1123678" cy="4154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5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혼합 시료</a:t>
                </a:r>
                <a:endParaRPr sz="105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5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센서 데이터</a:t>
                </a:r>
                <a:endParaRPr sz="105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  <p:cxnSp>
        <p:nvCxnSpPr>
          <p:cNvPr id="627" name="Google Shape;627;p49"/>
          <p:cNvCxnSpPr>
            <a:stCxn id="620" idx="7"/>
            <a:endCxn id="628" idx="1"/>
          </p:cNvCxnSpPr>
          <p:nvPr/>
        </p:nvCxnSpPr>
        <p:spPr>
          <a:xfrm rot="10800000" flipH="1">
            <a:off x="4669773" y="3998600"/>
            <a:ext cx="995700" cy="309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629" name="Google Shape;629;p49"/>
          <p:cNvCxnSpPr>
            <a:stCxn id="620" idx="5"/>
            <a:endCxn id="630" idx="1"/>
          </p:cNvCxnSpPr>
          <p:nvPr/>
        </p:nvCxnSpPr>
        <p:spPr>
          <a:xfrm>
            <a:off x="4669773" y="5468425"/>
            <a:ext cx="988500" cy="280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631" name="Google Shape;631;p49"/>
          <p:cNvCxnSpPr>
            <a:stCxn id="620" idx="6"/>
            <a:endCxn id="632" idx="1"/>
          </p:cNvCxnSpPr>
          <p:nvPr/>
        </p:nvCxnSpPr>
        <p:spPr>
          <a:xfrm rot="10800000" flipH="1">
            <a:off x="4910126" y="4873763"/>
            <a:ext cx="762600" cy="14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633" name="Google Shape;633;p49"/>
          <p:cNvSpPr txBox="1"/>
          <p:nvPr/>
        </p:nvSpPr>
        <p:spPr>
          <a:xfrm>
            <a:off x="8408072" y="4745470"/>
            <a:ext cx="82518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포함 여부</a:t>
            </a:r>
            <a:endParaRPr sz="9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(0 or 1)</a:t>
            </a:r>
            <a:endParaRPr sz="9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34" name="Google Shape;634;p49"/>
          <p:cNvSpPr txBox="1"/>
          <p:nvPr/>
        </p:nvSpPr>
        <p:spPr>
          <a:xfrm>
            <a:off x="8408072" y="5600331"/>
            <a:ext cx="82518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포함 여부</a:t>
            </a:r>
            <a:endParaRPr sz="9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(0 or 1)</a:t>
            </a:r>
            <a:endParaRPr sz="9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35" name="Google Shape;635;p49"/>
          <p:cNvSpPr txBox="1"/>
          <p:nvPr/>
        </p:nvSpPr>
        <p:spPr>
          <a:xfrm>
            <a:off x="8406030" y="3805752"/>
            <a:ext cx="82518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포함 여부</a:t>
            </a:r>
            <a:endParaRPr sz="9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(0 or 1)</a:t>
            </a:r>
            <a:endParaRPr sz="9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636" name="Google Shape;636;p49"/>
          <p:cNvGrpSpPr/>
          <p:nvPr/>
        </p:nvGrpSpPr>
        <p:grpSpPr>
          <a:xfrm>
            <a:off x="5672586" y="4521832"/>
            <a:ext cx="2658262" cy="703700"/>
            <a:chOff x="5668736" y="4536312"/>
            <a:chExt cx="2658262" cy="703700"/>
          </a:xfrm>
        </p:grpSpPr>
        <p:sp>
          <p:nvSpPr>
            <p:cNvPr id="632" name="Google Shape;632;p49"/>
            <p:cNvSpPr/>
            <p:nvPr/>
          </p:nvSpPr>
          <p:spPr>
            <a:xfrm>
              <a:off x="5668736" y="4536313"/>
              <a:ext cx="875324" cy="703699"/>
            </a:xfrm>
            <a:prstGeom prst="roundRect">
              <a:avLst>
                <a:gd name="adj" fmla="val 16667"/>
              </a:avLst>
            </a:prstGeom>
            <a:noFill/>
            <a:ln w="25400" cap="flat" cmpd="sng">
              <a:solidFill>
                <a:srgbClr val="0058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637" name="Google Shape;637;p49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902221" y="4584341"/>
              <a:ext cx="408354" cy="40835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38" name="Google Shape;638;p49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7695872" y="4580991"/>
              <a:ext cx="386928" cy="38692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39" name="Google Shape;639;p49"/>
            <p:cNvSpPr txBox="1"/>
            <p:nvPr/>
          </p:nvSpPr>
          <p:spPr>
            <a:xfrm>
              <a:off x="5752776" y="5014953"/>
              <a:ext cx="707245" cy="2154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모델2(Gas2)</a:t>
              </a:r>
              <a:endPara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0" name="Google Shape;640;p49"/>
            <p:cNvSpPr/>
            <p:nvPr/>
          </p:nvSpPr>
          <p:spPr>
            <a:xfrm>
              <a:off x="7451674" y="4536312"/>
              <a:ext cx="875324" cy="703699"/>
            </a:xfrm>
            <a:prstGeom prst="roundRect">
              <a:avLst>
                <a:gd name="adj" fmla="val 16667"/>
              </a:avLst>
            </a:prstGeom>
            <a:noFill/>
            <a:ln w="25400" cap="flat" cmpd="sng">
              <a:solidFill>
                <a:srgbClr val="0058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41" name="Google Shape;641;p49"/>
            <p:cNvSpPr txBox="1"/>
            <p:nvPr/>
          </p:nvSpPr>
          <p:spPr>
            <a:xfrm>
              <a:off x="7565056" y="4965290"/>
              <a:ext cx="648560" cy="2616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b="1">
                  <a:solidFill>
                    <a:srgbClr val="0058FF"/>
                  </a:solidFill>
                  <a:latin typeface="Calibri"/>
                  <a:ea typeface="Calibri"/>
                  <a:cs typeface="Calibri"/>
                  <a:sym typeface="Calibri"/>
                </a:rPr>
                <a:t>Gas2</a:t>
              </a:r>
              <a:endParaRPr sz="1100" b="1">
                <a:solidFill>
                  <a:srgbClr val="0058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642" name="Google Shape;642;p49"/>
            <p:cNvCxnSpPr>
              <a:stCxn id="632" idx="3"/>
              <a:endCxn id="640" idx="1"/>
            </p:cNvCxnSpPr>
            <p:nvPr/>
          </p:nvCxnSpPr>
          <p:spPr>
            <a:xfrm>
              <a:off x="6544060" y="4888162"/>
              <a:ext cx="907500" cy="0"/>
            </a:xfrm>
            <a:prstGeom prst="straightConnector1">
              <a:avLst/>
            </a:prstGeom>
            <a:noFill/>
            <a:ln w="9525" cap="flat" cmpd="sng">
              <a:solidFill>
                <a:srgbClr val="0058F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grpSp>
        <p:nvGrpSpPr>
          <p:cNvPr id="643" name="Google Shape;643;p49"/>
          <p:cNvGrpSpPr/>
          <p:nvPr/>
        </p:nvGrpSpPr>
        <p:grpSpPr>
          <a:xfrm>
            <a:off x="5658338" y="5396897"/>
            <a:ext cx="2686758" cy="727897"/>
            <a:chOff x="5658338" y="5396897"/>
            <a:chExt cx="2686758" cy="727897"/>
          </a:xfrm>
        </p:grpSpPr>
        <p:sp>
          <p:nvSpPr>
            <p:cNvPr id="630" name="Google Shape;630;p49"/>
            <p:cNvSpPr/>
            <p:nvPr/>
          </p:nvSpPr>
          <p:spPr>
            <a:xfrm>
              <a:off x="5658338" y="5396897"/>
              <a:ext cx="875324" cy="703699"/>
            </a:xfrm>
            <a:prstGeom prst="roundRect">
              <a:avLst>
                <a:gd name="adj" fmla="val 16667"/>
              </a:avLst>
            </a:prstGeom>
            <a:noFill/>
            <a:ln w="25400" cap="flat" cmpd="sng">
              <a:solidFill>
                <a:srgbClr val="FFA80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644" name="Google Shape;644;p49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7712049" y="5427746"/>
              <a:ext cx="390770" cy="39077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5" name="Google Shape;645;p49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891823" y="5461996"/>
              <a:ext cx="408354" cy="40835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46" name="Google Shape;646;p49"/>
            <p:cNvSpPr txBox="1"/>
            <p:nvPr/>
          </p:nvSpPr>
          <p:spPr>
            <a:xfrm>
              <a:off x="5683409" y="5877924"/>
              <a:ext cx="825182" cy="2154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모델3(Gas3)</a:t>
              </a:r>
              <a:endPara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7" name="Google Shape;647;p49"/>
            <p:cNvSpPr/>
            <p:nvPr/>
          </p:nvSpPr>
          <p:spPr>
            <a:xfrm>
              <a:off x="7469772" y="5396897"/>
              <a:ext cx="875324" cy="703699"/>
            </a:xfrm>
            <a:prstGeom prst="roundRect">
              <a:avLst>
                <a:gd name="adj" fmla="val 16667"/>
              </a:avLst>
            </a:prstGeom>
            <a:noFill/>
            <a:ln w="25400" cap="flat" cmpd="sng">
              <a:solidFill>
                <a:srgbClr val="FFA80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48" name="Google Shape;648;p49"/>
            <p:cNvSpPr txBox="1"/>
            <p:nvPr/>
          </p:nvSpPr>
          <p:spPr>
            <a:xfrm>
              <a:off x="7671632" y="5863184"/>
              <a:ext cx="471604" cy="2616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b="1">
                  <a:solidFill>
                    <a:srgbClr val="FFA802"/>
                  </a:solidFill>
                  <a:latin typeface="Calibri"/>
                  <a:ea typeface="Calibri"/>
                  <a:cs typeface="Calibri"/>
                  <a:sym typeface="Calibri"/>
                </a:rPr>
                <a:t>Gas3</a:t>
              </a:r>
              <a:endParaRPr sz="1100" b="1">
                <a:solidFill>
                  <a:srgbClr val="FFA80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649" name="Google Shape;649;p49"/>
            <p:cNvCxnSpPr>
              <a:stCxn id="630" idx="3"/>
              <a:endCxn id="647" idx="1"/>
            </p:cNvCxnSpPr>
            <p:nvPr/>
          </p:nvCxnSpPr>
          <p:spPr>
            <a:xfrm>
              <a:off x="6533662" y="5748746"/>
              <a:ext cx="936000" cy="0"/>
            </a:xfrm>
            <a:prstGeom prst="straightConnector1">
              <a:avLst/>
            </a:prstGeom>
            <a:noFill/>
            <a:ln w="9525" cap="flat" cmpd="sng">
              <a:solidFill>
                <a:srgbClr val="FFA802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grpSp>
        <p:nvGrpSpPr>
          <p:cNvPr id="650" name="Google Shape;650;p49"/>
          <p:cNvGrpSpPr/>
          <p:nvPr/>
        </p:nvGrpSpPr>
        <p:grpSpPr>
          <a:xfrm>
            <a:off x="5665462" y="3646769"/>
            <a:ext cx="2672510" cy="703699"/>
            <a:chOff x="5668736" y="3646769"/>
            <a:chExt cx="2672510" cy="703699"/>
          </a:xfrm>
        </p:grpSpPr>
        <p:sp>
          <p:nvSpPr>
            <p:cNvPr id="628" name="Google Shape;628;p49"/>
            <p:cNvSpPr/>
            <p:nvPr/>
          </p:nvSpPr>
          <p:spPr>
            <a:xfrm>
              <a:off x="5668736" y="3646769"/>
              <a:ext cx="875324" cy="703699"/>
            </a:xfrm>
            <a:prstGeom prst="roundRect">
              <a:avLst>
                <a:gd name="adj" fmla="val 16667"/>
              </a:avLst>
            </a:prstGeom>
            <a:noFill/>
            <a:ln w="254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651" name="Google Shape;651;p49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7698997" y="3655754"/>
              <a:ext cx="409174" cy="4091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52" name="Google Shape;652;p49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902221" y="3717804"/>
              <a:ext cx="408354" cy="40835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53" name="Google Shape;653;p49"/>
            <p:cNvSpPr txBox="1"/>
            <p:nvPr/>
          </p:nvSpPr>
          <p:spPr>
            <a:xfrm>
              <a:off x="5752776" y="4134606"/>
              <a:ext cx="707245" cy="2154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모델1(Gas1)</a:t>
              </a:r>
              <a:endPara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4" name="Google Shape;654;p49"/>
            <p:cNvSpPr/>
            <p:nvPr/>
          </p:nvSpPr>
          <p:spPr>
            <a:xfrm>
              <a:off x="7465922" y="3646769"/>
              <a:ext cx="875324" cy="703699"/>
            </a:xfrm>
            <a:prstGeom prst="roundRect">
              <a:avLst>
                <a:gd name="adj" fmla="val 16667"/>
              </a:avLst>
            </a:prstGeom>
            <a:noFill/>
            <a:ln w="254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55" name="Google Shape;655;p49"/>
            <p:cNvSpPr txBox="1"/>
            <p:nvPr/>
          </p:nvSpPr>
          <p:spPr>
            <a:xfrm>
              <a:off x="7667782" y="4088440"/>
              <a:ext cx="471604" cy="2616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b="1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rPr>
                <a:t>Gas1</a:t>
              </a:r>
              <a:endParaRPr sz="11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656" name="Google Shape;656;p49"/>
            <p:cNvCxnSpPr>
              <a:stCxn id="628" idx="3"/>
              <a:endCxn id="654" idx="1"/>
            </p:cNvCxnSpPr>
            <p:nvPr/>
          </p:nvCxnSpPr>
          <p:spPr>
            <a:xfrm>
              <a:off x="6544060" y="3998619"/>
              <a:ext cx="921900" cy="0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5"/>
          <p:cNvSpPr txBox="1">
            <a:spLocks noGrp="1"/>
          </p:cNvSpPr>
          <p:nvPr>
            <p:ph type="body" idx="1"/>
          </p:nvPr>
        </p:nvSpPr>
        <p:spPr>
          <a:xfrm>
            <a:off x="609600" y="1124744"/>
            <a:ext cx="10972800" cy="51125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891" lvl="0" indent="-342891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1BFCB"/>
              </a:buClr>
              <a:buSzPts val="1980"/>
              <a:buFont typeface="Noto Sans Symbols"/>
              <a:buChar char="▪"/>
            </a:pP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파일 읽고 간단한 정리 &amp; 데이터 분포 살펴보기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891" lvl="0" indent="-217161" algn="l" rtl="0">
              <a:lnSpc>
                <a:spcPct val="120000"/>
              </a:lnSpc>
              <a:spcBef>
                <a:spcPts val="360"/>
              </a:spcBef>
              <a:spcAft>
                <a:spcPts val="0"/>
              </a:spcAft>
              <a:buClr>
                <a:srgbClr val="11BFCB"/>
              </a:buClr>
              <a:buSzPts val="1980"/>
              <a:buFont typeface="Noto Sans Symbols"/>
              <a:buNone/>
            </a:pP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891" lvl="0" indent="-342891" algn="l" rtl="0">
              <a:lnSpc>
                <a:spcPct val="120000"/>
              </a:lnSpc>
              <a:spcBef>
                <a:spcPts val="360"/>
              </a:spcBef>
              <a:spcAft>
                <a:spcPts val="0"/>
              </a:spcAft>
              <a:buClr>
                <a:srgbClr val="11BFCB"/>
              </a:buClr>
              <a:buSzPts val="1980"/>
              <a:buFont typeface="Noto Sans Symbols"/>
              <a:buChar char="▪"/>
            </a:pP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분석을 위한 전처리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32" lvl="1" indent="-285744" algn="l" rtl="0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SzPts val="1760"/>
              <a:buChar char="•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One-hot-encoding</a:t>
            </a:r>
            <a:endParaRPr/>
          </a:p>
          <a:p>
            <a:pPr marL="742932" lvl="1" indent="-285744" algn="l" rtl="0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SzPts val="1760"/>
              <a:buChar char="•"/>
            </a:pP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데이터 나누기 (온도에 따라서 분류)</a:t>
            </a:r>
            <a:endParaRPr/>
          </a:p>
          <a:p>
            <a:pPr marL="742932" lvl="1" indent="-285744" algn="l" rtl="0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SzPts val="1760"/>
              <a:buChar char="•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Train / Validation / Test </a:t>
            </a: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나누기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32" lvl="1" indent="-173984" algn="l" rtl="0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SzPts val="1760"/>
              <a:buNone/>
            </a:pP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891" lvl="0" indent="-342891" algn="l" rtl="0">
              <a:lnSpc>
                <a:spcPct val="120000"/>
              </a:lnSpc>
              <a:spcBef>
                <a:spcPts val="360"/>
              </a:spcBef>
              <a:spcAft>
                <a:spcPts val="0"/>
              </a:spcAft>
              <a:buClr>
                <a:srgbClr val="11BFCB"/>
              </a:buClr>
              <a:buSzPts val="1980"/>
              <a:buFont typeface="Noto Sans Symbols"/>
              <a:buChar char="▪"/>
            </a:pP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데이터 분석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891" lvl="0" indent="-217161" algn="l" rtl="0">
              <a:lnSpc>
                <a:spcPct val="120000"/>
              </a:lnSpc>
              <a:spcBef>
                <a:spcPts val="360"/>
              </a:spcBef>
              <a:spcAft>
                <a:spcPts val="0"/>
              </a:spcAft>
              <a:buClr>
                <a:srgbClr val="11BFCB"/>
              </a:buClr>
              <a:buSzPts val="1980"/>
              <a:buFont typeface="Noto Sans Symbols"/>
              <a:buNone/>
            </a:pP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891" lvl="0" indent="-342891" algn="l" rtl="0">
              <a:lnSpc>
                <a:spcPct val="120000"/>
              </a:lnSpc>
              <a:spcBef>
                <a:spcPts val="360"/>
              </a:spcBef>
              <a:spcAft>
                <a:spcPts val="0"/>
              </a:spcAft>
              <a:buClr>
                <a:srgbClr val="11BFCB"/>
              </a:buClr>
              <a:buSzPts val="1980"/>
              <a:buFont typeface="Noto Sans Symbols"/>
              <a:buChar char="▪"/>
            </a:pP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분석결과 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Visualization</a:t>
            </a:r>
            <a:endParaRPr/>
          </a:p>
          <a:p>
            <a:pPr marL="742932" lvl="1" indent="-201924" algn="l" rtl="0">
              <a:lnSpc>
                <a:spcPct val="120000"/>
              </a:lnSpc>
              <a:spcBef>
                <a:spcPts val="240"/>
              </a:spcBef>
              <a:spcAft>
                <a:spcPts val="0"/>
              </a:spcAft>
              <a:buSzPts val="1320"/>
              <a:buNone/>
            </a:pPr>
            <a:endParaRPr sz="1200" b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32" lvl="1" indent="-201924" algn="l" rtl="0">
              <a:lnSpc>
                <a:spcPct val="120000"/>
              </a:lnSpc>
              <a:spcBef>
                <a:spcPts val="240"/>
              </a:spcBef>
              <a:spcAft>
                <a:spcPts val="0"/>
              </a:spcAft>
              <a:buSzPts val="1320"/>
              <a:buNone/>
            </a:pP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5"/>
          <p:cNvSpPr txBox="1">
            <a:spLocks noGrp="1"/>
          </p:cNvSpPr>
          <p:nvPr>
            <p:ph type="sldNum" idx="12"/>
          </p:nvPr>
        </p:nvSpPr>
        <p:spPr>
          <a:xfrm>
            <a:off x="9233254" y="6492880"/>
            <a:ext cx="26510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sp>
        <p:nvSpPr>
          <p:cNvPr id="117" name="Google Shape;117;p5"/>
          <p:cNvSpPr txBox="1">
            <a:spLocks noGrp="1"/>
          </p:cNvSpPr>
          <p:nvPr>
            <p:ph type="title"/>
          </p:nvPr>
        </p:nvSpPr>
        <p:spPr>
          <a:xfrm>
            <a:off x="609600" y="0"/>
            <a:ext cx="10972800" cy="9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algun Gothic"/>
              <a:buNone/>
            </a:pP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후판 공정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50"/>
          <p:cNvSpPr txBox="1">
            <a:spLocks noGrp="1"/>
          </p:cNvSpPr>
          <p:nvPr>
            <p:ph type="body" idx="1"/>
          </p:nvPr>
        </p:nvSpPr>
        <p:spPr>
          <a:xfrm>
            <a:off x="609600" y="1124744"/>
            <a:ext cx="10972800" cy="5364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891" lvl="0" indent="-342891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80"/>
              <a:buChar char="▪"/>
            </a:pP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파일을 읽고 데이터 변수 명 확인하기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32" lvl="1" indent="-285744" algn="l" rtl="0">
              <a:lnSpc>
                <a:spcPct val="150000"/>
              </a:lnSpc>
              <a:spcBef>
                <a:spcPts val="320"/>
              </a:spcBef>
              <a:spcAft>
                <a:spcPts val="0"/>
              </a:spcAft>
              <a:buSzPts val="1760"/>
              <a:buChar char="•"/>
            </a:pP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시트 별로 나누어진 데이터 불러오기 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(sensor_data.xlsx)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1142971" lvl="2" indent="-228594" algn="l" rtl="0">
              <a:lnSpc>
                <a:spcPct val="150000"/>
              </a:lnSpc>
              <a:spcBef>
                <a:spcPts val="280"/>
              </a:spcBef>
              <a:spcAft>
                <a:spcPts val="0"/>
              </a:spcAft>
              <a:buSzPts val="1540"/>
              <a:buChar char="-"/>
            </a:pPr>
            <a:r>
              <a:rPr lang="en-US" b="0">
                <a:latin typeface="Malgun Gothic"/>
                <a:ea typeface="Malgun Gothic"/>
                <a:cs typeface="Malgun Gothic"/>
                <a:sym typeface="Malgun Gothic"/>
              </a:rPr>
              <a:t>엑셀 파일을 열어서 확인해보면, 센서 데이터는 98개의 엑셀 시트로 이루어진 엑셀 데이터</a:t>
            </a:r>
            <a:endParaRPr b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914377" lvl="2" indent="0" algn="l" rtl="0">
              <a:lnSpc>
                <a:spcPct val="150000"/>
              </a:lnSpc>
              <a:spcBef>
                <a:spcPts val="280"/>
              </a:spcBef>
              <a:spcAft>
                <a:spcPts val="0"/>
              </a:spcAft>
              <a:buSzPts val="1540"/>
              <a:buNone/>
            </a:pPr>
            <a:endParaRPr b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914377" lvl="2" indent="0" algn="l" rtl="0">
              <a:lnSpc>
                <a:spcPct val="150000"/>
              </a:lnSpc>
              <a:spcBef>
                <a:spcPts val="280"/>
              </a:spcBef>
              <a:spcAft>
                <a:spcPts val="0"/>
              </a:spcAft>
              <a:buSzPts val="1540"/>
              <a:buNone/>
            </a:pPr>
            <a:endParaRPr b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914377" lvl="2" indent="0" algn="l" rtl="0">
              <a:lnSpc>
                <a:spcPct val="150000"/>
              </a:lnSpc>
              <a:spcBef>
                <a:spcPts val="280"/>
              </a:spcBef>
              <a:spcAft>
                <a:spcPts val="0"/>
              </a:spcAft>
              <a:buSzPts val="1540"/>
              <a:buNone/>
            </a:pPr>
            <a:endParaRPr b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914377" lvl="2" indent="0" algn="l" rtl="0">
              <a:lnSpc>
                <a:spcPct val="150000"/>
              </a:lnSpc>
              <a:spcBef>
                <a:spcPts val="280"/>
              </a:spcBef>
              <a:spcAft>
                <a:spcPts val="0"/>
              </a:spcAft>
              <a:buSzPts val="1540"/>
              <a:buNone/>
            </a:pPr>
            <a:endParaRPr b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142971" lvl="2" indent="-228594" algn="l" rtl="0">
              <a:lnSpc>
                <a:spcPct val="150000"/>
              </a:lnSpc>
              <a:spcBef>
                <a:spcPts val="280"/>
              </a:spcBef>
              <a:spcAft>
                <a:spcPts val="0"/>
              </a:spcAft>
              <a:buSzPts val="1540"/>
              <a:buChar char="-"/>
            </a:pPr>
            <a:r>
              <a:rPr lang="en-US" b="0">
                <a:latin typeface="Malgun Gothic"/>
                <a:ea typeface="Malgun Gothic"/>
                <a:cs typeface="Malgun Gothic"/>
                <a:sym typeface="Malgun Gothic"/>
              </a:rPr>
              <a:t>여러 개의 시트 별로 구성된 엑셀 데이터에서 특정 시트 만 불러오고 싶을 때는 다음과 같은 코드를 이용</a:t>
            </a:r>
            <a:endParaRPr b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142971" lvl="2" indent="-228594" algn="l" rtl="0">
              <a:lnSpc>
                <a:spcPct val="150000"/>
              </a:lnSpc>
              <a:spcBef>
                <a:spcPts val="280"/>
              </a:spcBef>
              <a:spcAft>
                <a:spcPts val="0"/>
              </a:spcAft>
              <a:buSzPts val="1540"/>
              <a:buChar char="-"/>
            </a:pPr>
            <a:r>
              <a:rPr lang="en-US" b="0">
                <a:latin typeface="Malgun Gothic"/>
                <a:ea typeface="Malgun Gothic"/>
                <a:cs typeface="Malgun Gothic"/>
                <a:sym typeface="Malgun Gothic"/>
              </a:rPr>
              <a:t>이 경우 csv와 다르게 다음 코드를 이용해서 시트 별로 데이터를 불러와야 함.</a:t>
            </a:r>
            <a:endParaRPr/>
          </a:p>
          <a:p>
            <a:pPr marL="914377" lvl="2" indent="0" algn="l" rtl="0">
              <a:lnSpc>
                <a:spcPct val="150000"/>
              </a:lnSpc>
              <a:spcBef>
                <a:spcPts val="280"/>
              </a:spcBef>
              <a:spcAft>
                <a:spcPts val="0"/>
              </a:spcAft>
              <a:buSzPts val="1540"/>
              <a:buNone/>
            </a:pPr>
            <a:endParaRPr b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914377" lvl="2" indent="0" algn="l" rtl="0">
              <a:lnSpc>
                <a:spcPct val="150000"/>
              </a:lnSpc>
              <a:spcBef>
                <a:spcPts val="280"/>
              </a:spcBef>
              <a:spcAft>
                <a:spcPts val="0"/>
              </a:spcAft>
              <a:buSzPts val="1540"/>
              <a:buNone/>
            </a:pPr>
            <a:endParaRPr b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914377" lvl="2" indent="0" algn="l" rtl="0">
              <a:lnSpc>
                <a:spcPct val="150000"/>
              </a:lnSpc>
              <a:spcBef>
                <a:spcPts val="280"/>
              </a:spcBef>
              <a:spcAft>
                <a:spcPts val="0"/>
              </a:spcAft>
              <a:buSzPts val="1540"/>
              <a:buNone/>
            </a:pPr>
            <a:endParaRPr b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142971" lvl="2" indent="-228594" algn="l" rtl="0">
              <a:lnSpc>
                <a:spcPct val="150000"/>
              </a:lnSpc>
              <a:spcBef>
                <a:spcPts val="280"/>
              </a:spcBef>
              <a:spcAft>
                <a:spcPts val="0"/>
              </a:spcAft>
              <a:buSzPts val="1540"/>
              <a:buChar char="-"/>
            </a:pPr>
            <a:r>
              <a:rPr lang="en-US" b="0">
                <a:latin typeface="Malgun Gothic"/>
                <a:ea typeface="Malgun Gothic"/>
                <a:cs typeface="Malgun Gothic"/>
                <a:sym typeface="Malgun Gothic"/>
              </a:rPr>
              <a:t>sheet_name을 입력하지 않으면 자동으로 첫번째 엑셀 시트를 가져오게 됨.</a:t>
            </a:r>
            <a:endParaRPr/>
          </a:p>
        </p:txBody>
      </p:sp>
      <p:sp>
        <p:nvSpPr>
          <p:cNvPr id="663" name="Google Shape;663;p50"/>
          <p:cNvSpPr txBox="1">
            <a:spLocks noGrp="1"/>
          </p:cNvSpPr>
          <p:nvPr>
            <p:ph type="sldNum" idx="12"/>
          </p:nvPr>
        </p:nvSpPr>
        <p:spPr>
          <a:xfrm>
            <a:off x="9233254" y="6492880"/>
            <a:ext cx="26510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50</a:t>
            </a:fld>
            <a:endParaRPr/>
          </a:p>
        </p:txBody>
      </p:sp>
      <p:pic>
        <p:nvPicPr>
          <p:cNvPr id="664" name="Google Shape;664;p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95438" y="4798340"/>
            <a:ext cx="5429281" cy="781117"/>
          </a:xfrm>
          <a:prstGeom prst="rect">
            <a:avLst/>
          </a:prstGeom>
          <a:noFill/>
          <a:ln>
            <a:noFill/>
          </a:ln>
        </p:spPr>
      </p:pic>
      <p:sp>
        <p:nvSpPr>
          <p:cNvPr id="665" name="Google Shape;665;p50"/>
          <p:cNvSpPr txBox="1">
            <a:spLocks noGrp="1"/>
          </p:cNvSpPr>
          <p:nvPr>
            <p:ph type="title"/>
          </p:nvPr>
        </p:nvSpPr>
        <p:spPr>
          <a:xfrm>
            <a:off x="609600" y="0"/>
            <a:ext cx="10972800" cy="9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algun Gothic"/>
              <a:buNone/>
            </a:pP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데이터 불러오기 &amp; 전처리</a:t>
            </a:r>
            <a:endParaRPr/>
          </a:p>
        </p:txBody>
      </p:sp>
      <p:pic>
        <p:nvPicPr>
          <p:cNvPr id="666" name="Google Shape;666;p50" descr="테이블이(가) 표시된 사진&#10;&#10;자동 생성된 설명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95438" y="2540031"/>
            <a:ext cx="5962133" cy="11275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51"/>
          <p:cNvSpPr txBox="1">
            <a:spLocks noGrp="1"/>
          </p:cNvSpPr>
          <p:nvPr>
            <p:ph type="body" idx="1"/>
          </p:nvPr>
        </p:nvSpPr>
        <p:spPr>
          <a:xfrm>
            <a:off x="609600" y="1124744"/>
            <a:ext cx="10972800" cy="51125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891" lvl="0" indent="-342891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80"/>
              <a:buChar char="▪"/>
            </a:pP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Sensor 데이터(sensor.xlsx)</a:t>
            </a:r>
            <a:endParaRPr/>
          </a:p>
          <a:p>
            <a:pPr marL="742932" lvl="1" indent="-285744" algn="l" rtl="0">
              <a:lnSpc>
                <a:spcPct val="150000"/>
              </a:lnSpc>
              <a:spcBef>
                <a:spcPts val="320"/>
              </a:spcBef>
              <a:spcAft>
                <a:spcPts val="0"/>
              </a:spcAft>
              <a:buSzPts val="1760"/>
              <a:buChar char="•"/>
            </a:pP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Sensor Data 불러오기(sheet_name : ‘sample 81’ load)</a:t>
            </a:r>
            <a:endParaRPr/>
          </a:p>
          <a:p>
            <a:pPr marL="914377" lvl="2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1320"/>
              <a:buNone/>
            </a:pPr>
            <a:endParaRPr sz="1200" b="0">
              <a:latin typeface="Calibri"/>
              <a:ea typeface="Calibri"/>
              <a:cs typeface="Calibri"/>
              <a:sym typeface="Calibri"/>
            </a:endParaRPr>
          </a:p>
          <a:p>
            <a:pPr marL="914377" lvl="2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1320"/>
              <a:buNone/>
            </a:pPr>
            <a:endParaRPr sz="1200" b="0">
              <a:latin typeface="Calibri"/>
              <a:ea typeface="Calibri"/>
              <a:cs typeface="Calibri"/>
              <a:sym typeface="Calibri"/>
            </a:endParaRPr>
          </a:p>
          <a:p>
            <a:pPr marL="1142971" lvl="2" indent="-144774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1320"/>
              <a:buNone/>
            </a:pPr>
            <a:endParaRPr sz="1200" b="0">
              <a:latin typeface="Calibri"/>
              <a:ea typeface="Calibri"/>
              <a:cs typeface="Calibri"/>
              <a:sym typeface="Calibri"/>
            </a:endParaRPr>
          </a:p>
          <a:p>
            <a:pPr marL="914377" lvl="2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1320"/>
              <a:buNone/>
            </a:pPr>
            <a:endParaRPr sz="1200" b="0">
              <a:latin typeface="Calibri"/>
              <a:ea typeface="Calibri"/>
              <a:cs typeface="Calibri"/>
              <a:sym typeface="Calibri"/>
            </a:endParaRPr>
          </a:p>
          <a:p>
            <a:pPr marL="742932" lvl="1" indent="-285744" algn="l" rtl="0">
              <a:lnSpc>
                <a:spcPct val="150000"/>
              </a:lnSpc>
              <a:spcBef>
                <a:spcPts val="320"/>
              </a:spcBef>
              <a:spcAft>
                <a:spcPts val="0"/>
              </a:spcAft>
              <a:buSzPts val="1760"/>
              <a:buChar char="•"/>
            </a:pP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데이터의 차원 확인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142971" lvl="2" indent="-144774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1320"/>
              <a:buNone/>
            </a:pPr>
            <a:endParaRPr sz="1200" b="0">
              <a:latin typeface="Calibri"/>
              <a:ea typeface="Calibri"/>
              <a:cs typeface="Calibri"/>
              <a:sym typeface="Calibri"/>
            </a:endParaRPr>
          </a:p>
          <a:p>
            <a:pPr marL="1142971" lvl="2" indent="-144774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1320"/>
              <a:buNone/>
            </a:pPr>
            <a:endParaRPr sz="1200" b="0">
              <a:latin typeface="Calibri"/>
              <a:ea typeface="Calibri"/>
              <a:cs typeface="Calibri"/>
              <a:sym typeface="Calibri"/>
            </a:endParaRPr>
          </a:p>
          <a:p>
            <a:pPr marL="1142971" lvl="2" indent="-144774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1320"/>
              <a:buNone/>
            </a:pPr>
            <a:endParaRPr sz="1200" b="0">
              <a:latin typeface="Calibri"/>
              <a:ea typeface="Calibri"/>
              <a:cs typeface="Calibri"/>
              <a:sym typeface="Calibri"/>
            </a:endParaRPr>
          </a:p>
          <a:p>
            <a:pPr marL="1142971" lvl="2" indent="-144774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1320"/>
              <a:buNone/>
            </a:pPr>
            <a:endParaRPr sz="1200" b="0">
              <a:latin typeface="Calibri"/>
              <a:ea typeface="Calibri"/>
              <a:cs typeface="Calibri"/>
              <a:sym typeface="Calibri"/>
            </a:endParaRPr>
          </a:p>
          <a:p>
            <a:pPr marL="742932" lvl="1" indent="-285744" algn="l" rtl="0">
              <a:lnSpc>
                <a:spcPct val="150000"/>
              </a:lnSpc>
              <a:spcBef>
                <a:spcPts val="320"/>
              </a:spcBef>
              <a:spcAft>
                <a:spcPts val="0"/>
              </a:spcAft>
              <a:buSzPts val="1760"/>
              <a:buChar char="•"/>
            </a:pP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앞에 5개의 행(row) 확인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20000"/>
              </a:lnSpc>
              <a:spcBef>
                <a:spcPts val="360"/>
              </a:spcBef>
              <a:spcAft>
                <a:spcPts val="0"/>
              </a:spcAft>
              <a:buSzPts val="1980"/>
              <a:buNone/>
            </a:pPr>
            <a:endParaRPr/>
          </a:p>
        </p:txBody>
      </p:sp>
      <p:sp>
        <p:nvSpPr>
          <p:cNvPr id="673" name="Google Shape;673;p51"/>
          <p:cNvSpPr txBox="1">
            <a:spLocks noGrp="1"/>
          </p:cNvSpPr>
          <p:nvPr>
            <p:ph type="sldNum" idx="12"/>
          </p:nvPr>
        </p:nvSpPr>
        <p:spPr>
          <a:xfrm>
            <a:off x="9233254" y="6492880"/>
            <a:ext cx="26510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51</a:t>
            </a:fld>
            <a:endParaRPr/>
          </a:p>
        </p:txBody>
      </p:sp>
      <p:pic>
        <p:nvPicPr>
          <p:cNvPr id="674" name="Google Shape;674;p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14062" y="2153267"/>
            <a:ext cx="9601200" cy="285750"/>
          </a:xfrm>
          <a:prstGeom prst="rect">
            <a:avLst/>
          </a:prstGeom>
          <a:noFill/>
          <a:ln>
            <a:noFill/>
          </a:ln>
        </p:spPr>
      </p:pic>
      <p:sp>
        <p:nvSpPr>
          <p:cNvPr id="675" name="Google Shape;675;p51"/>
          <p:cNvSpPr txBox="1">
            <a:spLocks noGrp="1"/>
          </p:cNvSpPr>
          <p:nvPr>
            <p:ph type="title"/>
          </p:nvPr>
        </p:nvSpPr>
        <p:spPr>
          <a:xfrm>
            <a:off x="609600" y="0"/>
            <a:ext cx="10972800" cy="9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algun Gothic"/>
              <a:buNone/>
            </a:pP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데이터 불러오기 &amp; 전처리</a:t>
            </a:r>
            <a:endParaRPr/>
          </a:p>
        </p:txBody>
      </p:sp>
      <p:pic>
        <p:nvPicPr>
          <p:cNvPr id="676" name="Google Shape;676;p5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95438" y="2415806"/>
            <a:ext cx="7499116" cy="495910"/>
          </a:xfrm>
          <a:prstGeom prst="rect">
            <a:avLst/>
          </a:prstGeom>
          <a:noFill/>
          <a:ln>
            <a:noFill/>
          </a:ln>
        </p:spPr>
      </p:pic>
      <p:sp>
        <p:nvSpPr>
          <p:cNvPr id="677" name="Google Shape;677;p51"/>
          <p:cNvSpPr/>
          <p:nvPr/>
        </p:nvSpPr>
        <p:spPr>
          <a:xfrm>
            <a:off x="6512766" y="2493966"/>
            <a:ext cx="2267339" cy="370533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78" name="Google Shape;678;p5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595438" y="3327220"/>
            <a:ext cx="7499116" cy="805717"/>
          </a:xfrm>
          <a:prstGeom prst="rect">
            <a:avLst/>
          </a:prstGeom>
          <a:noFill/>
          <a:ln>
            <a:noFill/>
          </a:ln>
        </p:spPr>
      </p:pic>
      <p:pic>
        <p:nvPicPr>
          <p:cNvPr id="679" name="Google Shape;679;p51" descr="테이블이(가) 표시된 사진&#10;&#10;자동 생성된 설명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595438" y="4652963"/>
            <a:ext cx="8565223" cy="20652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p52"/>
          <p:cNvSpPr txBox="1">
            <a:spLocks noGrp="1"/>
          </p:cNvSpPr>
          <p:nvPr>
            <p:ph type="body" idx="1"/>
          </p:nvPr>
        </p:nvSpPr>
        <p:spPr>
          <a:xfrm>
            <a:off x="609600" y="1124744"/>
            <a:ext cx="10972800" cy="51125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891" lvl="0" indent="-342891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80"/>
              <a:buChar char="▪"/>
            </a:pPr>
            <a:r>
              <a:rPr lang="en-US"/>
              <a:t>전체 시트의 차원 확인</a:t>
            </a:r>
            <a:endParaRPr/>
          </a:p>
          <a:p>
            <a:pPr marL="742932" lvl="1" indent="-285744" algn="l" rtl="0">
              <a:lnSpc>
                <a:spcPct val="150000"/>
              </a:lnSpc>
              <a:spcBef>
                <a:spcPts val="320"/>
              </a:spcBef>
              <a:spcAft>
                <a:spcPts val="0"/>
              </a:spcAft>
              <a:buSzPts val="1760"/>
              <a:buChar char="•"/>
            </a:pPr>
            <a:r>
              <a:rPr lang="en-US"/>
              <a:t>데이터가 엑셀 시트 별로 나누어져 있기 때문에 각각의 엑셀 시트가 어떤 차원을 갖는지 확인이 필요</a:t>
            </a:r>
            <a:endParaRPr/>
          </a:p>
        </p:txBody>
      </p:sp>
      <p:sp>
        <p:nvSpPr>
          <p:cNvPr id="686" name="Google Shape;686;p52"/>
          <p:cNvSpPr txBox="1">
            <a:spLocks noGrp="1"/>
          </p:cNvSpPr>
          <p:nvPr>
            <p:ph type="sldNum" idx="12"/>
          </p:nvPr>
        </p:nvSpPr>
        <p:spPr>
          <a:xfrm>
            <a:off x="9233254" y="6492880"/>
            <a:ext cx="26510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52</a:t>
            </a:fld>
            <a:endParaRPr/>
          </a:p>
        </p:txBody>
      </p:sp>
      <p:sp>
        <p:nvSpPr>
          <p:cNvPr id="687" name="Google Shape;687;p52"/>
          <p:cNvSpPr txBox="1">
            <a:spLocks noGrp="1"/>
          </p:cNvSpPr>
          <p:nvPr>
            <p:ph type="title"/>
          </p:nvPr>
        </p:nvSpPr>
        <p:spPr>
          <a:xfrm>
            <a:off x="609600" y="0"/>
            <a:ext cx="10972800" cy="9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algun Gothic"/>
              <a:buNone/>
            </a:pP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데이터 불러오기 &amp; 전처리</a:t>
            </a:r>
            <a:endParaRPr/>
          </a:p>
        </p:txBody>
      </p:sp>
      <p:pic>
        <p:nvPicPr>
          <p:cNvPr id="688" name="Google Shape;688;p52" descr="테이블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74688" y="2169790"/>
            <a:ext cx="8842625" cy="39802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p53"/>
          <p:cNvSpPr txBox="1">
            <a:spLocks noGrp="1"/>
          </p:cNvSpPr>
          <p:nvPr>
            <p:ph type="body" idx="1"/>
          </p:nvPr>
        </p:nvSpPr>
        <p:spPr>
          <a:xfrm>
            <a:off x="609599" y="1124744"/>
            <a:ext cx="11081657" cy="51125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891" lvl="0" indent="-342891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80"/>
              <a:buChar char="▪"/>
            </a:pP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Label 데이터 (label.xlsx)</a:t>
            </a:r>
            <a:endParaRPr/>
          </a:p>
          <a:p>
            <a:pPr marL="742932" lvl="1" indent="-285744" algn="l" rtl="0">
              <a:lnSpc>
                <a:spcPct val="150000"/>
              </a:lnSpc>
              <a:spcBef>
                <a:spcPts val="320"/>
              </a:spcBef>
              <a:spcAft>
                <a:spcPts val="0"/>
              </a:spcAft>
              <a:buSzPts val="1760"/>
              <a:buChar char="•"/>
            </a:pP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데이터 불러오기 및 데이터 차원 확인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188" lvl="1" indent="0" algn="l" rtl="0">
              <a:lnSpc>
                <a:spcPct val="150000"/>
              </a:lnSpc>
              <a:spcBef>
                <a:spcPts val="480"/>
              </a:spcBef>
              <a:spcAft>
                <a:spcPts val="0"/>
              </a:spcAft>
              <a:buSzPts val="2640"/>
              <a:buNone/>
            </a:pPr>
            <a:endParaRPr sz="240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188" lvl="1" indent="0" algn="l" rtl="0">
              <a:lnSpc>
                <a:spcPct val="150000"/>
              </a:lnSpc>
              <a:spcBef>
                <a:spcPts val="480"/>
              </a:spcBef>
              <a:spcAft>
                <a:spcPts val="0"/>
              </a:spcAft>
              <a:buSzPts val="2640"/>
              <a:buNone/>
            </a:pPr>
            <a:endParaRPr sz="240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188" lvl="1" indent="0" algn="l" rtl="0">
              <a:lnSpc>
                <a:spcPct val="150000"/>
              </a:lnSpc>
              <a:spcBef>
                <a:spcPts val="480"/>
              </a:spcBef>
              <a:spcAft>
                <a:spcPts val="0"/>
              </a:spcAft>
              <a:buSzPts val="2640"/>
              <a:buNone/>
            </a:pPr>
            <a:endParaRPr sz="240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32" lvl="1" indent="-285744" algn="l" rtl="0">
              <a:lnSpc>
                <a:spcPct val="150000"/>
              </a:lnSpc>
              <a:spcBef>
                <a:spcPts val="320"/>
              </a:spcBef>
              <a:spcAft>
                <a:spcPts val="0"/>
              </a:spcAft>
              <a:buSzPts val="1760"/>
              <a:buChar char="•"/>
            </a:pP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결측치 확인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32" lvl="1" indent="-118103" algn="l" rtl="0">
              <a:lnSpc>
                <a:spcPct val="150000"/>
              </a:lnSpc>
              <a:spcBef>
                <a:spcPts val="480"/>
              </a:spcBef>
              <a:spcAft>
                <a:spcPts val="0"/>
              </a:spcAft>
              <a:buSzPts val="2640"/>
              <a:buNone/>
            </a:pPr>
            <a:endParaRPr sz="240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32" lvl="1" indent="-285744" algn="l" rtl="0">
              <a:lnSpc>
                <a:spcPct val="150000"/>
              </a:lnSpc>
              <a:spcBef>
                <a:spcPts val="320"/>
              </a:spcBef>
              <a:spcAft>
                <a:spcPts val="0"/>
              </a:spcAft>
              <a:buSzPts val="1760"/>
              <a:buChar char="•"/>
            </a:pP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결측치 대체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142971" lvl="2" indent="-228594" algn="l" rtl="0">
              <a:lnSpc>
                <a:spcPct val="150000"/>
              </a:lnSpc>
              <a:spcBef>
                <a:spcPts val="280"/>
              </a:spcBef>
              <a:spcAft>
                <a:spcPts val="0"/>
              </a:spcAft>
              <a:buSzPts val="1540"/>
              <a:buChar char="-"/>
            </a:pPr>
            <a:r>
              <a:rPr lang="en-US" b="0">
                <a:latin typeface="Malgun Gothic"/>
                <a:ea typeface="Malgun Gothic"/>
                <a:cs typeface="Malgun Gothic"/>
                <a:sym typeface="Malgun Gothic"/>
              </a:rPr>
              <a:t>label 데이터에는 결측치가 존재하는데 이 경우에는 해당 원료를 투입하지 않은 것을 의미하기 때문에 결측치를 0으로 대체</a:t>
            </a:r>
            <a:endParaRPr b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891" lvl="0" indent="-217161" algn="l" rtl="0">
              <a:lnSpc>
                <a:spcPct val="120000"/>
              </a:lnSpc>
              <a:spcBef>
                <a:spcPts val="360"/>
              </a:spcBef>
              <a:spcAft>
                <a:spcPts val="0"/>
              </a:spcAft>
              <a:buClr>
                <a:srgbClr val="11BFCB"/>
              </a:buClr>
              <a:buSzPts val="1980"/>
              <a:buFont typeface="Noto Sans Symbols"/>
              <a:buNone/>
            </a:pPr>
            <a:endParaRPr/>
          </a:p>
        </p:txBody>
      </p:sp>
      <p:sp>
        <p:nvSpPr>
          <p:cNvPr id="695" name="Google Shape;695;p53"/>
          <p:cNvSpPr txBox="1">
            <a:spLocks noGrp="1"/>
          </p:cNvSpPr>
          <p:nvPr>
            <p:ph type="sldNum" idx="12"/>
          </p:nvPr>
        </p:nvSpPr>
        <p:spPr>
          <a:xfrm>
            <a:off x="9233254" y="6492880"/>
            <a:ext cx="26510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53</a:t>
            </a:fld>
            <a:endParaRPr/>
          </a:p>
        </p:txBody>
      </p:sp>
      <p:sp>
        <p:nvSpPr>
          <p:cNvPr id="696" name="Google Shape;696;p53"/>
          <p:cNvSpPr txBox="1">
            <a:spLocks noGrp="1"/>
          </p:cNvSpPr>
          <p:nvPr>
            <p:ph type="title"/>
          </p:nvPr>
        </p:nvSpPr>
        <p:spPr>
          <a:xfrm>
            <a:off x="609600" y="0"/>
            <a:ext cx="10972800" cy="9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algun Gothic"/>
              <a:buNone/>
            </a:pP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데이터 불러오기 &amp; 전처리</a:t>
            </a:r>
            <a:endParaRPr/>
          </a:p>
        </p:txBody>
      </p:sp>
      <p:pic>
        <p:nvPicPr>
          <p:cNvPr id="697" name="Google Shape;697;p5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19937" y="5835028"/>
            <a:ext cx="4063861" cy="530068"/>
          </a:xfrm>
          <a:prstGeom prst="rect">
            <a:avLst/>
          </a:prstGeom>
          <a:noFill/>
          <a:ln>
            <a:noFill/>
          </a:ln>
        </p:spPr>
      </p:pic>
      <p:pic>
        <p:nvPicPr>
          <p:cNvPr id="698" name="Google Shape;698;p53" descr="테이블이(가) 표시된 사진&#10;&#10;자동 생성된 설명"/>
          <p:cNvPicPr preferRelativeResize="0"/>
          <p:nvPr/>
        </p:nvPicPr>
        <p:blipFill rotWithShape="1">
          <a:blip r:embed="rId4">
            <a:alphaModFix/>
          </a:blip>
          <a:srcRect b="21826"/>
          <a:stretch/>
        </p:blipFill>
        <p:spPr>
          <a:xfrm>
            <a:off x="1419937" y="2073300"/>
            <a:ext cx="4224355" cy="17429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99" name="Google Shape;699;p53" descr="텍스트이(가) 표시된 사진&#10;&#10;자동 생성된 설명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19937" y="4373635"/>
            <a:ext cx="2552700" cy="530069"/>
          </a:xfrm>
          <a:prstGeom prst="rect">
            <a:avLst/>
          </a:prstGeom>
          <a:noFill/>
          <a:ln>
            <a:noFill/>
          </a:ln>
        </p:spPr>
      </p:pic>
      <p:pic>
        <p:nvPicPr>
          <p:cNvPr id="700" name="Google Shape;700;p53" descr="테이블이(가) 표시된 사진&#10;&#10;자동 생성된 설명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096000" y="3400317"/>
            <a:ext cx="2552700" cy="19218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54"/>
          <p:cNvSpPr txBox="1">
            <a:spLocks noGrp="1"/>
          </p:cNvSpPr>
          <p:nvPr>
            <p:ph type="sldNum" idx="12"/>
          </p:nvPr>
        </p:nvSpPr>
        <p:spPr>
          <a:xfrm>
            <a:off x="9233254" y="6492880"/>
            <a:ext cx="26510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54</a:t>
            </a:fld>
            <a:endParaRPr/>
          </a:p>
        </p:txBody>
      </p:sp>
      <p:pic>
        <p:nvPicPr>
          <p:cNvPr id="707" name="Google Shape;707;p5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5688" y="5450107"/>
            <a:ext cx="67818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8" name="Google Shape;708;p54" descr="텍스트이(가) 표시된 사진&#10;&#10;자동 생성된 설명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90387" y="2262685"/>
            <a:ext cx="5880971" cy="1512887"/>
          </a:xfrm>
          <a:prstGeom prst="rect">
            <a:avLst/>
          </a:prstGeom>
          <a:noFill/>
          <a:ln>
            <a:noFill/>
          </a:ln>
        </p:spPr>
      </p:pic>
      <p:sp>
        <p:nvSpPr>
          <p:cNvPr id="709" name="Google Shape;709;p54"/>
          <p:cNvSpPr txBox="1"/>
          <p:nvPr/>
        </p:nvSpPr>
        <p:spPr>
          <a:xfrm>
            <a:off x="6096000" y="1927952"/>
            <a:ext cx="265810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반복문을 사용했을 때 코드</a:t>
            </a:r>
            <a:endParaRPr sz="16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10" name="Google Shape;710;p54"/>
          <p:cNvSpPr txBox="1">
            <a:spLocks noGrp="1"/>
          </p:cNvSpPr>
          <p:nvPr>
            <p:ph type="body" idx="1"/>
          </p:nvPr>
        </p:nvSpPr>
        <p:spPr>
          <a:xfrm>
            <a:off x="609600" y="1124744"/>
            <a:ext cx="10972800" cy="51125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891" lvl="0" indent="-342891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80"/>
              <a:buChar char="▪"/>
            </a:pP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Label 할당 함수(Label 데이터 : label.xlsx)</a:t>
            </a:r>
            <a:endParaRPr/>
          </a:p>
          <a:p>
            <a:pPr marL="742932" lvl="1" indent="-285744" algn="l" rtl="0">
              <a:lnSpc>
                <a:spcPct val="150000"/>
              </a:lnSpc>
              <a:spcBef>
                <a:spcPts val="320"/>
              </a:spcBef>
              <a:spcAft>
                <a:spcPts val="0"/>
              </a:spcAft>
              <a:buSzPts val="1760"/>
              <a:buChar char="•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Gas</a:t>
            </a: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의 투입량이 0보다 크면 1을 할당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32" lvl="1" indent="-285744" algn="l" rtl="0">
              <a:lnSpc>
                <a:spcPct val="150000"/>
              </a:lnSpc>
              <a:spcBef>
                <a:spcPts val="320"/>
              </a:spcBef>
              <a:spcAft>
                <a:spcPts val="0"/>
              </a:spcAft>
              <a:buSzPts val="1760"/>
              <a:buChar char="•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Gas</a:t>
            </a: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의 투입량이 0값을 가지면 0을 할당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891" lvl="0" indent="-217161" algn="l" rtl="0">
              <a:lnSpc>
                <a:spcPct val="120000"/>
              </a:lnSpc>
              <a:spcBef>
                <a:spcPts val="360"/>
              </a:spcBef>
              <a:spcAft>
                <a:spcPts val="0"/>
              </a:spcAft>
              <a:buClr>
                <a:srgbClr val="11BFCB"/>
              </a:buClr>
              <a:buSzPts val="1980"/>
              <a:buFont typeface="Noto Sans Symbols"/>
              <a:buNone/>
            </a:pPr>
            <a:endParaRPr/>
          </a:p>
          <a:p>
            <a:pPr marL="342891" lvl="0" indent="-217161" algn="l" rtl="0">
              <a:lnSpc>
                <a:spcPct val="120000"/>
              </a:lnSpc>
              <a:spcBef>
                <a:spcPts val="360"/>
              </a:spcBef>
              <a:spcAft>
                <a:spcPts val="0"/>
              </a:spcAft>
              <a:buClr>
                <a:srgbClr val="11BFCB"/>
              </a:buClr>
              <a:buSzPts val="1980"/>
              <a:buFont typeface="Noto Sans Symbols"/>
              <a:buNone/>
            </a:pPr>
            <a:endParaRPr/>
          </a:p>
          <a:p>
            <a:pPr marL="342891" lvl="0" indent="-217161" algn="l" rtl="0">
              <a:lnSpc>
                <a:spcPct val="120000"/>
              </a:lnSpc>
              <a:spcBef>
                <a:spcPts val="360"/>
              </a:spcBef>
              <a:spcAft>
                <a:spcPts val="0"/>
              </a:spcAft>
              <a:buClr>
                <a:srgbClr val="11BFCB"/>
              </a:buClr>
              <a:buSzPts val="1980"/>
              <a:buFont typeface="Noto Sans Symbols"/>
              <a:buNone/>
            </a:pPr>
            <a:endParaRPr/>
          </a:p>
          <a:p>
            <a:pPr marL="342891" lvl="0" indent="-217161" algn="l" rtl="0">
              <a:lnSpc>
                <a:spcPct val="120000"/>
              </a:lnSpc>
              <a:spcBef>
                <a:spcPts val="360"/>
              </a:spcBef>
              <a:spcAft>
                <a:spcPts val="0"/>
              </a:spcAft>
              <a:buClr>
                <a:srgbClr val="11BFCB"/>
              </a:buClr>
              <a:buSzPts val="1980"/>
              <a:buFont typeface="Noto Sans Symbols"/>
              <a:buNone/>
            </a:pPr>
            <a:endParaRPr/>
          </a:p>
          <a:p>
            <a:pPr marL="342891" lvl="0" indent="-342891" algn="l" rtl="0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SzPts val="1980"/>
              <a:buChar char="▪"/>
            </a:pP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apply 함수</a:t>
            </a:r>
            <a:endParaRPr/>
          </a:p>
          <a:p>
            <a:pPr marL="742932" lvl="1" indent="-285744" algn="l" rtl="0">
              <a:lnSpc>
                <a:spcPct val="150000"/>
              </a:lnSpc>
              <a:spcBef>
                <a:spcPts val="320"/>
              </a:spcBef>
              <a:spcAft>
                <a:spcPts val="0"/>
              </a:spcAft>
              <a:buSzPts val="1760"/>
              <a:buChar char="•"/>
            </a:pP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데이터프레임의 열(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column</a:t>
            </a: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)에 함수를 적용시키는 기능을 가짐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32" lvl="1" indent="-285744" algn="l" rtl="0">
              <a:lnSpc>
                <a:spcPct val="150000"/>
              </a:lnSpc>
              <a:spcBef>
                <a:spcPts val="320"/>
              </a:spcBef>
              <a:spcAft>
                <a:spcPts val="0"/>
              </a:spcAft>
              <a:buSzPts val="1760"/>
              <a:buChar char="•"/>
            </a:pP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열 전체에 함수가 적용되기 때문에 반복문을 사용하지 않아도 됨(코드의 간결성 향상)</a:t>
            </a:r>
            <a:endParaRPr sz="105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142971" lvl="2" indent="-155251" algn="l" rtl="0">
              <a:lnSpc>
                <a:spcPct val="200000"/>
              </a:lnSpc>
              <a:spcBef>
                <a:spcPts val="210"/>
              </a:spcBef>
              <a:spcAft>
                <a:spcPts val="0"/>
              </a:spcAft>
              <a:buSzPts val="1155"/>
              <a:buNone/>
            </a:pPr>
            <a:endParaRPr sz="105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891" lvl="0" indent="-217161" algn="l" rtl="0">
              <a:lnSpc>
                <a:spcPct val="120000"/>
              </a:lnSpc>
              <a:spcBef>
                <a:spcPts val="360"/>
              </a:spcBef>
              <a:spcAft>
                <a:spcPts val="0"/>
              </a:spcAft>
              <a:buClr>
                <a:srgbClr val="11BFCB"/>
              </a:buClr>
              <a:buSzPts val="1980"/>
              <a:buFont typeface="Noto Sans Symbols"/>
              <a:buNone/>
            </a:pPr>
            <a:endParaRPr/>
          </a:p>
        </p:txBody>
      </p:sp>
      <p:sp>
        <p:nvSpPr>
          <p:cNvPr id="711" name="Google Shape;711;p54"/>
          <p:cNvSpPr txBox="1">
            <a:spLocks noGrp="1"/>
          </p:cNvSpPr>
          <p:nvPr>
            <p:ph type="title"/>
          </p:nvPr>
        </p:nvSpPr>
        <p:spPr>
          <a:xfrm>
            <a:off x="609600" y="0"/>
            <a:ext cx="10972800" cy="9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algun Gothic"/>
              <a:buNone/>
            </a:pP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데이터 불러오기 &amp; 전처리</a:t>
            </a:r>
            <a:endParaRPr/>
          </a:p>
        </p:txBody>
      </p:sp>
      <p:grpSp>
        <p:nvGrpSpPr>
          <p:cNvPr id="712" name="Google Shape;712;p54"/>
          <p:cNvGrpSpPr/>
          <p:nvPr/>
        </p:nvGrpSpPr>
        <p:grpSpPr>
          <a:xfrm>
            <a:off x="5184906" y="3189816"/>
            <a:ext cx="2240143" cy="2543439"/>
            <a:chOff x="4630898" y="2909506"/>
            <a:chExt cx="2037530" cy="2543439"/>
          </a:xfrm>
        </p:grpSpPr>
        <p:sp>
          <p:nvSpPr>
            <p:cNvPr id="713" name="Google Shape;713;p54"/>
            <p:cNvSpPr/>
            <p:nvPr/>
          </p:nvSpPr>
          <p:spPr>
            <a:xfrm>
              <a:off x="4995745" y="5163015"/>
              <a:ext cx="1672683" cy="289931"/>
            </a:xfrm>
            <a:prstGeom prst="rect">
              <a:avLst/>
            </a:prstGeom>
            <a:noFill/>
            <a:ln w="254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714" name="Google Shape;714;p54"/>
            <p:cNvCxnSpPr>
              <a:stCxn id="715" idx="3"/>
            </p:cNvCxnSpPr>
            <p:nvPr/>
          </p:nvCxnSpPr>
          <p:spPr>
            <a:xfrm>
              <a:off x="4630898" y="2909506"/>
              <a:ext cx="1145400" cy="2253600"/>
            </a:xfrm>
            <a:prstGeom prst="bentConnector2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pic>
        <p:nvPicPr>
          <p:cNvPr id="715" name="Google Shape;715;p5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28832" y="2524609"/>
            <a:ext cx="4156074" cy="13304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p55"/>
          <p:cNvSpPr txBox="1">
            <a:spLocks noGrp="1"/>
          </p:cNvSpPr>
          <p:nvPr>
            <p:ph type="sldNum" idx="12"/>
          </p:nvPr>
        </p:nvSpPr>
        <p:spPr>
          <a:xfrm>
            <a:off x="9233254" y="6492880"/>
            <a:ext cx="26510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55</a:t>
            </a:fld>
            <a:endParaRPr/>
          </a:p>
        </p:txBody>
      </p:sp>
      <p:grpSp>
        <p:nvGrpSpPr>
          <p:cNvPr id="723" name="Google Shape;723;p55"/>
          <p:cNvGrpSpPr/>
          <p:nvPr/>
        </p:nvGrpSpPr>
        <p:grpSpPr>
          <a:xfrm>
            <a:off x="5743418" y="3181097"/>
            <a:ext cx="625492" cy="784029"/>
            <a:chOff x="5783253" y="3213099"/>
            <a:chExt cx="625492" cy="784029"/>
          </a:xfrm>
        </p:grpSpPr>
        <p:sp>
          <p:nvSpPr>
            <p:cNvPr id="724" name="Google Shape;724;p55"/>
            <p:cNvSpPr/>
            <p:nvPr/>
          </p:nvSpPr>
          <p:spPr>
            <a:xfrm rot="5400000">
              <a:off x="5893302" y="3235513"/>
              <a:ext cx="405396" cy="360569"/>
            </a:xfrm>
            <a:prstGeom prst="triangle">
              <a:avLst>
                <a:gd name="adj" fmla="val 50000"/>
              </a:avLst>
            </a:prstGeom>
            <a:solidFill>
              <a:srgbClr val="4BACC6"/>
            </a:solidFill>
            <a:ln w="25400" cap="flat" cmpd="sng">
              <a:solidFill>
                <a:srgbClr val="4BACC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25" name="Google Shape;725;p55"/>
            <p:cNvSpPr txBox="1"/>
            <p:nvPr/>
          </p:nvSpPr>
          <p:spPr>
            <a:xfrm>
              <a:off x="5783253" y="3689351"/>
              <a:ext cx="625492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apply</a:t>
              </a:r>
              <a:endParaRPr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aphicFrame>
        <p:nvGraphicFramePr>
          <p:cNvPr id="727" name="Google Shape;727;p55"/>
          <p:cNvGraphicFramePr/>
          <p:nvPr/>
        </p:nvGraphicFramePr>
        <p:xfrm>
          <a:off x="7440414" y="5246632"/>
          <a:ext cx="3442950" cy="900100"/>
        </p:xfrm>
        <a:graphic>
          <a:graphicData uri="http://schemas.openxmlformats.org/drawingml/2006/table">
            <a:tbl>
              <a:tblPr firstRow="1">
                <a:noFill/>
                <a:tableStyleId>{2FA2E294-525C-471E-ADF8-C94B7DDA4F88}</a:tableStyleId>
              </a:tblPr>
              <a:tblGrid>
                <a:gridCol w="8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62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54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11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i="0" u="none" strike="noStrike">
                          <a:solidFill>
                            <a:srgbClr val="F7F7F7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gas1_label</a:t>
                      </a:r>
                      <a:endParaRPr/>
                    </a:p>
                  </a:txBody>
                  <a:tcPr marL="0" marR="0" marT="0" marB="0" anchor="ctr">
                    <a:lnB w="127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F7F7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 b="1" i="0" u="none" strike="noStrike">
                          <a:solidFill>
                            <a:srgbClr val="F7F7F7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gas2_label</a:t>
                      </a:r>
                      <a:endParaRPr/>
                    </a:p>
                  </a:txBody>
                  <a:tcPr marL="0" marR="0" marT="0" marB="0" anchor="ctr">
                    <a:lnB w="127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F7F7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 b="1" i="0" u="none" strike="noStrike">
                          <a:solidFill>
                            <a:srgbClr val="F7F7F7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gas3_Label</a:t>
                      </a:r>
                      <a:endParaRPr/>
                    </a:p>
                  </a:txBody>
                  <a:tcPr marL="0" marR="0" marT="0" marB="0" anchor="ctr">
                    <a:lnB w="127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i="0" u="none" strike="noStrik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One_hot</a:t>
                      </a:r>
                      <a:endParaRPr sz="1100" b="1" i="0" u="none" strike="noStrike">
                        <a:solidFill>
                          <a:schemeClr val="lt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B w="127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4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/>
                        <a:t>1</a:t>
                      </a:r>
                      <a:endParaRPr sz="1100" b="0" i="0" u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127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/>
                        <a:t>1</a:t>
                      </a:r>
                      <a:endParaRPr sz="1100" b="0" i="0" u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T w="127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</a:t>
                      </a:r>
                      <a:endParaRPr/>
                    </a:p>
                  </a:txBody>
                  <a:tcPr marL="0" marR="0" marT="0" marB="0" anchor="ctr">
                    <a:lnR w="127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[1,1,1]</a:t>
                      </a:r>
                      <a:endParaRPr/>
                    </a:p>
                  </a:txBody>
                  <a:tcPr marL="0" marR="0" marT="0" marB="0" anchor="ctr">
                    <a:lnL w="127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4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/>
                        <a:t>1</a:t>
                      </a:r>
                      <a:endParaRPr sz="1100" b="0" i="0" u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127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</a:t>
                      </a:r>
                      <a:endParaRPr/>
                    </a:p>
                  </a:txBody>
                  <a:tcPr marL="0" marR="0" marT="0" marB="0" anchor="ctr">
                    <a:lnT w="127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</a:t>
                      </a:r>
                      <a:endParaRPr/>
                    </a:p>
                  </a:txBody>
                  <a:tcPr marL="0" marR="0" marT="0" marB="0" anchor="ctr">
                    <a:lnR w="127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[1,0,1]</a:t>
                      </a:r>
                      <a:endParaRPr/>
                    </a:p>
                  </a:txBody>
                  <a:tcPr marL="0" marR="0" marT="0" marB="0" anchor="ctr">
                    <a:lnL w="127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728" name="Google Shape;728;p5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9742" y="5421594"/>
            <a:ext cx="5168900" cy="660400"/>
          </a:xfrm>
          <a:prstGeom prst="rect">
            <a:avLst/>
          </a:prstGeom>
          <a:noFill/>
          <a:ln>
            <a:noFill/>
          </a:ln>
        </p:spPr>
      </p:pic>
      <p:sp>
        <p:nvSpPr>
          <p:cNvPr id="729" name="Google Shape;729;p55"/>
          <p:cNvSpPr txBox="1">
            <a:spLocks noGrp="1"/>
          </p:cNvSpPr>
          <p:nvPr>
            <p:ph type="title"/>
          </p:nvPr>
        </p:nvSpPr>
        <p:spPr>
          <a:xfrm>
            <a:off x="609600" y="0"/>
            <a:ext cx="10972800" cy="9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algun Gothic"/>
              <a:buNone/>
            </a:pP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데이터 불러오기 &amp; 전처리</a:t>
            </a:r>
            <a:endParaRPr/>
          </a:p>
        </p:txBody>
      </p:sp>
      <p:sp>
        <p:nvSpPr>
          <p:cNvPr id="730" name="Google Shape;730;p55"/>
          <p:cNvSpPr txBox="1">
            <a:spLocks noGrp="1"/>
          </p:cNvSpPr>
          <p:nvPr>
            <p:ph type="body" idx="1"/>
          </p:nvPr>
        </p:nvSpPr>
        <p:spPr>
          <a:xfrm>
            <a:off x="609600" y="1124744"/>
            <a:ext cx="10972800" cy="51125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891" lvl="0" indent="-342891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80"/>
              <a:buChar char="▪"/>
            </a:pPr>
            <a:r>
              <a:rPr lang="en-US" dirty="0">
                <a:latin typeface="Malgun Gothic"/>
                <a:ea typeface="Malgun Gothic"/>
                <a:cs typeface="Malgun Gothic"/>
                <a:sym typeface="Malgun Gothic"/>
              </a:rPr>
              <a:t>apply </a:t>
            </a:r>
            <a:r>
              <a:rPr lang="en-US" dirty="0" err="1">
                <a:latin typeface="Malgun Gothic"/>
                <a:ea typeface="Malgun Gothic"/>
                <a:cs typeface="Malgun Gothic"/>
                <a:sym typeface="Malgun Gothic"/>
              </a:rPr>
              <a:t>함수</a:t>
            </a:r>
            <a:r>
              <a:rPr lang="en-US" dirty="0">
                <a:latin typeface="Malgun Gothic"/>
                <a:ea typeface="Malgun Gothic"/>
                <a:cs typeface="Malgun Gothic"/>
                <a:sym typeface="Malgun Gothic"/>
              </a:rPr>
              <a:t>(</a:t>
            </a:r>
            <a:r>
              <a:rPr lang="en-US" dirty="0" err="1">
                <a:latin typeface="Malgun Gothic"/>
                <a:ea typeface="Malgun Gothic"/>
                <a:cs typeface="Malgun Gothic"/>
                <a:sym typeface="Malgun Gothic"/>
              </a:rPr>
              <a:t>예시</a:t>
            </a:r>
            <a:r>
              <a:rPr lang="en-US" dirty="0">
                <a:latin typeface="Malgun Gothic"/>
                <a:ea typeface="Malgun Gothic"/>
                <a:cs typeface="Malgun Gothic"/>
                <a:sym typeface="Malgun Gothic"/>
              </a:rPr>
              <a:t>)</a:t>
            </a:r>
            <a:endParaRPr sz="1400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32" lvl="1" indent="-285744" algn="l" rtl="0">
              <a:lnSpc>
                <a:spcPct val="150000"/>
              </a:lnSpc>
              <a:spcBef>
                <a:spcPts val="320"/>
              </a:spcBef>
              <a:spcAft>
                <a:spcPts val="0"/>
              </a:spcAft>
              <a:buSzPts val="1760"/>
              <a:buChar char="•"/>
            </a:pPr>
            <a:r>
              <a:rPr lang="en-US" dirty="0" err="1">
                <a:latin typeface="Malgun Gothic"/>
                <a:ea typeface="Malgun Gothic"/>
                <a:cs typeface="Malgun Gothic"/>
                <a:sym typeface="Malgun Gothic"/>
              </a:rPr>
              <a:t>데이터프레임의</a:t>
            </a:r>
            <a:r>
              <a:rPr lang="en-US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dirty="0" err="1">
                <a:latin typeface="Malgun Gothic"/>
                <a:ea typeface="Malgun Gothic"/>
                <a:cs typeface="Malgun Gothic"/>
                <a:sym typeface="Malgun Gothic"/>
              </a:rPr>
              <a:t>열에</a:t>
            </a:r>
            <a:r>
              <a:rPr lang="en-US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dirty="0" err="1">
                <a:latin typeface="Malgun Gothic"/>
                <a:ea typeface="Malgun Gothic"/>
                <a:cs typeface="Malgun Gothic"/>
                <a:sym typeface="Malgun Gothic"/>
              </a:rPr>
              <a:t>함수를</a:t>
            </a:r>
            <a:r>
              <a:rPr lang="en-US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dirty="0" err="1">
                <a:latin typeface="Malgun Gothic"/>
                <a:ea typeface="Malgun Gothic"/>
                <a:cs typeface="Malgun Gothic"/>
                <a:sym typeface="Malgun Gothic"/>
              </a:rPr>
              <a:t>적용시키는</a:t>
            </a:r>
            <a:r>
              <a:rPr lang="en-US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dirty="0" err="1">
                <a:latin typeface="Malgun Gothic"/>
                <a:ea typeface="Malgun Gothic"/>
                <a:cs typeface="Malgun Gothic"/>
                <a:sym typeface="Malgun Gothic"/>
              </a:rPr>
              <a:t>기능을</a:t>
            </a:r>
            <a:r>
              <a:rPr lang="en-US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dirty="0" err="1">
                <a:latin typeface="Malgun Gothic"/>
                <a:ea typeface="Malgun Gothic"/>
                <a:cs typeface="Malgun Gothic"/>
                <a:sym typeface="Malgun Gothic"/>
              </a:rPr>
              <a:t>가짐</a:t>
            </a:r>
            <a:r>
              <a:rPr lang="en-US" dirty="0">
                <a:latin typeface="Malgun Gothic"/>
                <a:ea typeface="Malgun Gothic"/>
                <a:cs typeface="Malgun Gothic"/>
                <a:sym typeface="Malgun Gothic"/>
              </a:rPr>
              <a:t>.</a:t>
            </a:r>
            <a:endParaRPr dirty="0"/>
          </a:p>
          <a:p>
            <a:pPr marL="742932" lvl="1" indent="-285744" algn="l" rtl="0">
              <a:lnSpc>
                <a:spcPct val="150000"/>
              </a:lnSpc>
              <a:spcBef>
                <a:spcPts val="320"/>
              </a:spcBef>
              <a:spcAft>
                <a:spcPts val="0"/>
              </a:spcAft>
              <a:buSzPts val="1760"/>
              <a:buChar char="•"/>
            </a:pPr>
            <a:r>
              <a:rPr lang="en-US" dirty="0">
                <a:latin typeface="Malgun Gothic"/>
                <a:ea typeface="Malgun Gothic"/>
                <a:cs typeface="Malgun Gothic"/>
                <a:sym typeface="Malgun Gothic"/>
              </a:rPr>
              <a:t>열 </a:t>
            </a:r>
            <a:r>
              <a:rPr lang="en-US" dirty="0" err="1">
                <a:latin typeface="Malgun Gothic"/>
                <a:ea typeface="Malgun Gothic"/>
                <a:cs typeface="Malgun Gothic"/>
                <a:sym typeface="Malgun Gothic"/>
              </a:rPr>
              <a:t>전체에</a:t>
            </a:r>
            <a:r>
              <a:rPr lang="en-US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dirty="0" err="1">
                <a:latin typeface="Malgun Gothic"/>
                <a:ea typeface="Malgun Gothic"/>
                <a:cs typeface="Malgun Gothic"/>
                <a:sym typeface="Malgun Gothic"/>
              </a:rPr>
              <a:t>함수가</a:t>
            </a:r>
            <a:r>
              <a:rPr lang="en-US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dirty="0" err="1">
                <a:latin typeface="Malgun Gothic"/>
                <a:ea typeface="Malgun Gothic"/>
                <a:cs typeface="Malgun Gothic"/>
                <a:sym typeface="Malgun Gothic"/>
              </a:rPr>
              <a:t>적용되기</a:t>
            </a:r>
            <a:r>
              <a:rPr lang="en-US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dirty="0" err="1">
                <a:latin typeface="Malgun Gothic"/>
                <a:ea typeface="Malgun Gothic"/>
                <a:cs typeface="Malgun Gothic"/>
                <a:sym typeface="Malgun Gothic"/>
              </a:rPr>
              <a:t>때문에</a:t>
            </a:r>
            <a:r>
              <a:rPr lang="en-US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dirty="0" err="1">
                <a:latin typeface="Malgun Gothic"/>
                <a:ea typeface="Malgun Gothic"/>
                <a:cs typeface="Malgun Gothic"/>
                <a:sym typeface="Malgun Gothic"/>
              </a:rPr>
              <a:t>반복문을</a:t>
            </a:r>
            <a:r>
              <a:rPr lang="en-US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dirty="0" err="1">
                <a:latin typeface="Malgun Gothic"/>
                <a:ea typeface="Malgun Gothic"/>
                <a:cs typeface="Malgun Gothic"/>
                <a:sym typeface="Malgun Gothic"/>
              </a:rPr>
              <a:t>사용하지</a:t>
            </a:r>
            <a:r>
              <a:rPr lang="en-US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dirty="0" err="1">
                <a:latin typeface="Malgun Gothic"/>
                <a:ea typeface="Malgun Gothic"/>
                <a:cs typeface="Malgun Gothic"/>
                <a:sym typeface="Malgun Gothic"/>
              </a:rPr>
              <a:t>않아도</a:t>
            </a:r>
            <a:r>
              <a:rPr lang="en-US" dirty="0">
                <a:latin typeface="Malgun Gothic"/>
                <a:ea typeface="Malgun Gothic"/>
                <a:cs typeface="Malgun Gothic"/>
                <a:sym typeface="Malgun Gothic"/>
              </a:rPr>
              <a:t> 됨(</a:t>
            </a:r>
            <a:r>
              <a:rPr lang="en-US" dirty="0" err="1">
                <a:latin typeface="Malgun Gothic"/>
                <a:ea typeface="Malgun Gothic"/>
                <a:cs typeface="Malgun Gothic"/>
                <a:sym typeface="Malgun Gothic"/>
              </a:rPr>
              <a:t>코드의</a:t>
            </a:r>
            <a:r>
              <a:rPr lang="en-US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dirty="0" err="1">
                <a:latin typeface="Malgun Gothic"/>
                <a:ea typeface="Malgun Gothic"/>
                <a:cs typeface="Malgun Gothic"/>
                <a:sym typeface="Malgun Gothic"/>
              </a:rPr>
              <a:t>간결성</a:t>
            </a:r>
            <a:r>
              <a:rPr lang="en-US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dirty="0" err="1">
                <a:latin typeface="Malgun Gothic"/>
                <a:ea typeface="Malgun Gothic"/>
                <a:cs typeface="Malgun Gothic"/>
                <a:sym typeface="Malgun Gothic"/>
              </a:rPr>
              <a:t>향상</a:t>
            </a:r>
            <a:r>
              <a:rPr lang="en-US" dirty="0">
                <a:latin typeface="Malgun Gothic"/>
                <a:ea typeface="Malgun Gothic"/>
                <a:cs typeface="Malgun Gothic"/>
                <a:sym typeface="Malgun Gothic"/>
              </a:rPr>
              <a:t>)</a:t>
            </a:r>
            <a:endParaRPr sz="1050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891" lvl="0" indent="-217161" algn="l" rtl="0">
              <a:lnSpc>
                <a:spcPct val="120000"/>
              </a:lnSpc>
              <a:spcBef>
                <a:spcPts val="360"/>
              </a:spcBef>
              <a:spcAft>
                <a:spcPts val="0"/>
              </a:spcAft>
              <a:buClr>
                <a:srgbClr val="11BFCB"/>
              </a:buClr>
              <a:buSzPts val="1980"/>
              <a:buFont typeface="Noto Sans Symbols"/>
              <a:buNone/>
            </a:pPr>
            <a:endParaRPr dirty="0"/>
          </a:p>
          <a:p>
            <a:pPr marL="342891" lvl="0" indent="-217161" algn="l" rtl="0">
              <a:lnSpc>
                <a:spcPct val="120000"/>
              </a:lnSpc>
              <a:spcBef>
                <a:spcPts val="360"/>
              </a:spcBef>
              <a:spcAft>
                <a:spcPts val="0"/>
              </a:spcAft>
              <a:buClr>
                <a:srgbClr val="11BFCB"/>
              </a:buClr>
              <a:buSzPts val="1980"/>
              <a:buFont typeface="Noto Sans Symbols"/>
              <a:buNone/>
            </a:pPr>
            <a:endParaRPr dirty="0"/>
          </a:p>
          <a:p>
            <a:pPr marL="342891" lvl="0" indent="-217161" algn="l" rtl="0">
              <a:lnSpc>
                <a:spcPct val="120000"/>
              </a:lnSpc>
              <a:spcBef>
                <a:spcPts val="360"/>
              </a:spcBef>
              <a:spcAft>
                <a:spcPts val="0"/>
              </a:spcAft>
              <a:buClr>
                <a:srgbClr val="11BFCB"/>
              </a:buClr>
              <a:buSzPts val="1980"/>
              <a:buFont typeface="Noto Sans Symbols"/>
              <a:buNone/>
            </a:pPr>
            <a:endParaRPr dirty="0"/>
          </a:p>
          <a:p>
            <a:pPr marL="342891" lvl="0" indent="-217161" algn="l" rtl="0">
              <a:lnSpc>
                <a:spcPct val="120000"/>
              </a:lnSpc>
              <a:spcBef>
                <a:spcPts val="360"/>
              </a:spcBef>
              <a:spcAft>
                <a:spcPts val="0"/>
              </a:spcAft>
              <a:buClr>
                <a:srgbClr val="11BFCB"/>
              </a:buClr>
              <a:buSzPts val="1980"/>
              <a:buFont typeface="Noto Sans Symbols"/>
              <a:buNone/>
            </a:pPr>
            <a:endParaRPr dirty="0"/>
          </a:p>
          <a:p>
            <a:pPr marL="342891" lvl="0" indent="-217161" algn="l" rtl="0">
              <a:lnSpc>
                <a:spcPct val="120000"/>
              </a:lnSpc>
              <a:spcBef>
                <a:spcPts val="360"/>
              </a:spcBef>
              <a:spcAft>
                <a:spcPts val="0"/>
              </a:spcAft>
              <a:buClr>
                <a:srgbClr val="11BFCB"/>
              </a:buClr>
              <a:buSzPts val="1980"/>
              <a:buFont typeface="Noto Sans Symbols"/>
              <a:buNone/>
            </a:pPr>
            <a:endParaRPr dirty="0"/>
          </a:p>
          <a:p>
            <a:pPr marL="342891" lvl="0" indent="-217161" algn="l" rtl="0">
              <a:lnSpc>
                <a:spcPct val="120000"/>
              </a:lnSpc>
              <a:spcBef>
                <a:spcPts val="360"/>
              </a:spcBef>
              <a:spcAft>
                <a:spcPts val="0"/>
              </a:spcAft>
              <a:buClr>
                <a:srgbClr val="11BFCB"/>
              </a:buClr>
              <a:buSzPts val="1980"/>
              <a:buFont typeface="Noto Sans Symbols"/>
              <a:buNone/>
            </a:pPr>
            <a:endParaRPr dirty="0"/>
          </a:p>
          <a:p>
            <a:pPr marL="742932" lvl="1" indent="-285744" algn="l" rtl="0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SzPts val="1760"/>
              <a:buChar char="•"/>
            </a:pPr>
            <a:r>
              <a:rPr lang="en-US" dirty="0" err="1">
                <a:latin typeface="Malgun Gothic"/>
                <a:ea typeface="Malgun Gothic"/>
                <a:cs typeface="Malgun Gothic"/>
                <a:sym typeface="Malgun Gothic"/>
              </a:rPr>
              <a:t>차후에</a:t>
            </a:r>
            <a:r>
              <a:rPr lang="en-US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dirty="0" err="1">
                <a:latin typeface="Malgun Gothic"/>
                <a:ea typeface="Malgun Gothic"/>
                <a:cs typeface="Malgun Gothic"/>
                <a:sym typeface="Malgun Gothic"/>
              </a:rPr>
              <a:t>딥러닝</a:t>
            </a:r>
            <a:r>
              <a:rPr lang="en-US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dirty="0" err="1">
                <a:latin typeface="Malgun Gothic"/>
                <a:ea typeface="Malgun Gothic"/>
                <a:cs typeface="Malgun Gothic"/>
                <a:sym typeface="Malgun Gothic"/>
              </a:rPr>
              <a:t>데이터를</a:t>
            </a:r>
            <a:r>
              <a:rPr lang="en-US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dirty="0" err="1">
                <a:latin typeface="Malgun Gothic"/>
                <a:ea typeface="Malgun Gothic"/>
                <a:cs typeface="Malgun Gothic"/>
                <a:sym typeface="Malgun Gothic"/>
              </a:rPr>
              <a:t>만들</a:t>
            </a:r>
            <a:r>
              <a:rPr lang="en-US" dirty="0">
                <a:latin typeface="Malgun Gothic"/>
                <a:ea typeface="Malgun Gothic"/>
                <a:cs typeface="Malgun Gothic"/>
                <a:sym typeface="Malgun Gothic"/>
              </a:rPr>
              <a:t> 때 좀 더 </a:t>
            </a:r>
            <a:r>
              <a:rPr lang="en-US" dirty="0" err="1">
                <a:latin typeface="Malgun Gothic"/>
                <a:ea typeface="Malgun Gothic"/>
                <a:cs typeface="Malgun Gothic"/>
                <a:sym typeface="Malgun Gothic"/>
              </a:rPr>
              <a:t>효율적인</a:t>
            </a:r>
            <a:r>
              <a:rPr lang="en-US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dirty="0" err="1">
                <a:latin typeface="Malgun Gothic"/>
                <a:ea typeface="Malgun Gothic"/>
                <a:cs typeface="Malgun Gothic"/>
                <a:sym typeface="Malgun Gothic"/>
              </a:rPr>
              <a:t>연산을</a:t>
            </a:r>
            <a:r>
              <a:rPr lang="en-US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dirty="0" err="1">
                <a:latin typeface="Malgun Gothic"/>
                <a:ea typeface="Malgun Gothic"/>
                <a:cs typeface="Malgun Gothic"/>
                <a:sym typeface="Malgun Gothic"/>
              </a:rPr>
              <a:t>위해서</a:t>
            </a:r>
            <a:r>
              <a:rPr lang="en-US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dirty="0" err="1">
                <a:latin typeface="Malgun Gothic"/>
                <a:ea typeface="Malgun Gothic"/>
                <a:cs typeface="Malgun Gothic"/>
                <a:sym typeface="Malgun Gothic"/>
              </a:rPr>
              <a:t>새로</a:t>
            </a:r>
            <a:r>
              <a:rPr lang="en-US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dirty="0" err="1">
                <a:latin typeface="Malgun Gothic"/>
                <a:ea typeface="Malgun Gothic"/>
                <a:cs typeface="Malgun Gothic"/>
                <a:sym typeface="Malgun Gothic"/>
              </a:rPr>
              <a:t>추가된</a:t>
            </a:r>
            <a:r>
              <a:rPr lang="en-US" dirty="0">
                <a:latin typeface="Malgun Gothic"/>
                <a:ea typeface="Malgun Gothic"/>
                <a:cs typeface="Malgun Gothic"/>
                <a:sym typeface="Malgun Gothic"/>
              </a:rPr>
              <a:t> 세 </a:t>
            </a:r>
            <a:r>
              <a:rPr lang="en-US" dirty="0" err="1">
                <a:latin typeface="Malgun Gothic"/>
                <a:ea typeface="Malgun Gothic"/>
                <a:cs typeface="Malgun Gothic"/>
                <a:sym typeface="Malgun Gothic"/>
              </a:rPr>
              <a:t>개의</a:t>
            </a:r>
            <a:r>
              <a:rPr lang="en-US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dirty="0" err="1">
                <a:latin typeface="Malgun Gothic"/>
                <a:ea typeface="Malgun Gothic"/>
                <a:cs typeface="Malgun Gothic"/>
                <a:sym typeface="Malgun Gothic"/>
              </a:rPr>
              <a:t>열의</a:t>
            </a:r>
            <a:r>
              <a:rPr lang="en-US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dirty="0" err="1">
                <a:latin typeface="Malgun Gothic"/>
                <a:ea typeface="Malgun Gothic"/>
                <a:cs typeface="Malgun Gothic"/>
                <a:sym typeface="Malgun Gothic"/>
              </a:rPr>
              <a:t>데이터를</a:t>
            </a:r>
            <a:r>
              <a:rPr lang="en-US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dirty="0" err="1">
                <a:latin typeface="Malgun Gothic"/>
                <a:ea typeface="Malgun Gothic"/>
                <a:cs typeface="Malgun Gothic"/>
                <a:sym typeface="Malgun Gothic"/>
              </a:rPr>
              <a:t>하나의</a:t>
            </a:r>
            <a:r>
              <a:rPr lang="en-US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dirty="0" err="1">
                <a:latin typeface="Malgun Gothic"/>
                <a:ea typeface="Malgun Gothic"/>
                <a:cs typeface="Malgun Gothic"/>
                <a:sym typeface="Malgun Gothic"/>
              </a:rPr>
              <a:t>리스트로</a:t>
            </a:r>
            <a:r>
              <a:rPr lang="en-US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dirty="0" err="1">
                <a:latin typeface="Malgun Gothic"/>
                <a:ea typeface="Malgun Gothic"/>
                <a:cs typeface="Malgun Gothic"/>
                <a:sym typeface="Malgun Gothic"/>
              </a:rPr>
              <a:t>묶어</a:t>
            </a:r>
            <a:r>
              <a:rPr lang="en-US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dirty="0" err="1">
                <a:latin typeface="Malgun Gothic"/>
                <a:ea typeface="Malgun Gothic"/>
                <a:cs typeface="Malgun Gothic"/>
                <a:sym typeface="Malgun Gothic"/>
              </a:rPr>
              <a:t>놓은</a:t>
            </a:r>
            <a:r>
              <a:rPr lang="en-US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dirty="0" err="1">
                <a:latin typeface="Malgun Gothic"/>
                <a:ea typeface="Malgun Gothic"/>
                <a:cs typeface="Malgun Gothic"/>
                <a:sym typeface="Malgun Gothic"/>
              </a:rPr>
              <a:t>열을</a:t>
            </a:r>
            <a:r>
              <a:rPr lang="en-US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dirty="0" err="1">
                <a:latin typeface="Malgun Gothic"/>
                <a:ea typeface="Malgun Gothic"/>
                <a:cs typeface="Malgun Gothic"/>
                <a:sym typeface="Malgun Gothic"/>
              </a:rPr>
              <a:t>새로</a:t>
            </a:r>
            <a:r>
              <a:rPr lang="en-US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dirty="0" err="1">
                <a:latin typeface="Malgun Gothic"/>
                <a:ea typeface="Malgun Gothic"/>
                <a:cs typeface="Malgun Gothic"/>
                <a:sym typeface="Malgun Gothic"/>
              </a:rPr>
              <a:t>추가</a:t>
            </a:r>
            <a:endParaRPr sz="1400" b="0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32" lvl="1" indent="-173984" algn="l" rtl="0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SzPts val="1760"/>
              <a:buNone/>
            </a:pPr>
            <a:endParaRPr dirty="0"/>
          </a:p>
        </p:txBody>
      </p:sp>
      <p:graphicFrame>
        <p:nvGraphicFramePr>
          <p:cNvPr id="731" name="Google Shape;731;p55"/>
          <p:cNvGraphicFramePr/>
          <p:nvPr>
            <p:extLst>
              <p:ext uri="{D42A27DB-BD31-4B8C-83A1-F6EECF244321}">
                <p14:modId xmlns:p14="http://schemas.microsoft.com/office/powerpoint/2010/main" val="1788705585"/>
              </p:ext>
            </p:extLst>
          </p:nvPr>
        </p:nvGraphicFramePr>
        <p:xfrm>
          <a:off x="7215971" y="2544096"/>
          <a:ext cx="3655175" cy="2012809"/>
        </p:xfrm>
        <a:graphic>
          <a:graphicData uri="http://schemas.openxmlformats.org/drawingml/2006/table">
            <a:tbl>
              <a:tblPr firstRow="1">
                <a:noFill/>
                <a:tableStyleId>{2FA2E294-525C-471E-ADF8-C94B7DDA4F88}</a:tableStyleId>
              </a:tblPr>
              <a:tblGrid>
                <a:gridCol w="691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1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5841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i="0" u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sample</a:t>
                      </a:r>
                      <a:endParaRPr sz="1200" b="1" i="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i="0" u="none" strike="noStrike">
                          <a:solidFill>
                            <a:srgbClr val="F7F7F7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gas1_label</a:t>
                      </a:r>
                      <a:endParaRPr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F7F7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 b="1" i="0" u="none" strike="noStrike">
                          <a:solidFill>
                            <a:srgbClr val="F7F7F7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gas2_label</a:t>
                      </a:r>
                      <a:endParaRPr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F7F7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 b="1" i="0" u="none" strike="noStrike">
                          <a:solidFill>
                            <a:srgbClr val="F7F7F7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gas3_Label</a:t>
                      </a:r>
                      <a:endParaRPr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954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sample 1</a:t>
                      </a:r>
                      <a:endParaRPr sz="1100" b="0" i="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</a:t>
                      </a:r>
                      <a:endParaRPr/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</a:t>
                      </a:r>
                      <a:endParaRPr/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</a:t>
                      </a:r>
                      <a:endParaRPr/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954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sample 2</a:t>
                      </a:r>
                      <a:endParaRPr sz="1100" b="0" i="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</a:t>
                      </a:r>
                      <a:endParaRPr/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</a:t>
                      </a:r>
                      <a:endParaRPr/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</a:t>
                      </a:r>
                      <a:endParaRPr/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3641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32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sample 68</a:t>
                      </a:r>
                      <a:endParaRPr sz="1100" b="0" i="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</a:t>
                      </a:r>
                      <a:endParaRPr/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</a:t>
                      </a:r>
                      <a:endParaRPr/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</a:t>
                      </a:r>
                      <a:endParaRPr/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3641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954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sample 86</a:t>
                      </a:r>
                      <a:endParaRPr sz="1100" b="0" i="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</a:t>
                      </a:r>
                      <a:endParaRPr/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</a:t>
                      </a:r>
                      <a:endParaRPr/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</a:t>
                      </a:r>
                      <a:endParaRPr/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3641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954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sample 98</a:t>
                      </a:r>
                      <a:endParaRPr sz="1100" b="0" i="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</a:t>
                      </a:r>
                      <a:endParaRPr/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</a:t>
                      </a:r>
                      <a:endParaRPr/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</a:t>
                      </a:r>
                      <a:endParaRPr dirty="0"/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732" name="Google Shape;732;p55"/>
          <p:cNvSpPr/>
          <p:nvPr/>
        </p:nvSpPr>
        <p:spPr>
          <a:xfrm>
            <a:off x="7942075" y="2561037"/>
            <a:ext cx="914400" cy="2004148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722" name="Google Shape;722;p55"/>
          <p:cNvGraphicFramePr/>
          <p:nvPr>
            <p:extLst>
              <p:ext uri="{D42A27DB-BD31-4B8C-83A1-F6EECF244321}">
                <p14:modId xmlns:p14="http://schemas.microsoft.com/office/powerpoint/2010/main" val="2345990027"/>
              </p:ext>
            </p:extLst>
          </p:nvPr>
        </p:nvGraphicFramePr>
        <p:xfrm>
          <a:off x="1189905" y="2602723"/>
          <a:ext cx="3655175" cy="1920775"/>
        </p:xfrm>
        <a:graphic>
          <a:graphicData uri="http://schemas.openxmlformats.org/drawingml/2006/table">
            <a:tbl>
              <a:tblPr firstRow="1">
                <a:noFill/>
                <a:tableStyleId>{2FA2E294-525C-471E-ADF8-C94B7DDA4F88}</a:tableStyleId>
              </a:tblPr>
              <a:tblGrid>
                <a:gridCol w="691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1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1199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i="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sample</a:t>
                      </a:r>
                      <a:endParaRPr sz="1200" b="1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i="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gas1</a:t>
                      </a:r>
                      <a:endParaRPr sz="1200" b="1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i="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gas2</a:t>
                      </a:r>
                      <a:endParaRPr sz="1200" b="1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i="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gas3</a:t>
                      </a:r>
                      <a:endParaRPr sz="1200" b="1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455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sample 1</a:t>
                      </a:r>
                      <a:endParaRPr sz="11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</a:t>
                      </a:r>
                      <a:endParaRPr/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</a:t>
                      </a:r>
                      <a:endParaRPr/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</a:t>
                      </a:r>
                      <a:endParaRPr/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455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sample 2</a:t>
                      </a: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</a:t>
                      </a:r>
                      <a:endParaRPr/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</a:t>
                      </a:r>
                      <a:endParaRPr/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</a:t>
                      </a:r>
                      <a:endParaRPr/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9312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dirty="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495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sample 68</a:t>
                      </a:r>
                      <a:endParaRPr sz="1100" b="0" i="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</a:t>
                      </a:r>
                      <a:endParaRPr/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0.5</a:t>
                      </a:r>
                      <a:endParaRPr/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</a:t>
                      </a:r>
                      <a:endParaRPr/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9312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455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sample 86</a:t>
                      </a:r>
                      <a:endParaRPr sz="1100" b="0" i="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</a:t>
                      </a:r>
                      <a:endParaRPr/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0.5</a:t>
                      </a:r>
                      <a:endParaRPr/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</a:t>
                      </a:r>
                      <a:endParaRPr/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9312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5455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sample 98</a:t>
                      </a:r>
                      <a:endParaRPr sz="1100" b="0" i="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0.5</a:t>
                      </a:r>
                      <a:endParaRPr/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0.5</a:t>
                      </a:r>
                      <a:endParaRPr/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</a:t>
                      </a:r>
                      <a:endParaRPr dirty="0"/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726" name="Google Shape;726;p55"/>
          <p:cNvSpPr/>
          <p:nvPr/>
        </p:nvSpPr>
        <p:spPr>
          <a:xfrm>
            <a:off x="1952413" y="2602723"/>
            <a:ext cx="914400" cy="1889090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p56"/>
          <p:cNvSpPr txBox="1">
            <a:spLocks noGrp="1"/>
          </p:cNvSpPr>
          <p:nvPr>
            <p:ph type="sldNum" idx="12"/>
          </p:nvPr>
        </p:nvSpPr>
        <p:spPr>
          <a:xfrm>
            <a:off x="9233254" y="6492880"/>
            <a:ext cx="26510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56</a:t>
            </a:fld>
            <a:endParaRPr/>
          </a:p>
        </p:txBody>
      </p:sp>
      <p:sp>
        <p:nvSpPr>
          <p:cNvPr id="739" name="Google Shape;739;p56"/>
          <p:cNvSpPr txBox="1">
            <a:spLocks noGrp="1"/>
          </p:cNvSpPr>
          <p:nvPr>
            <p:ph type="title"/>
          </p:nvPr>
        </p:nvSpPr>
        <p:spPr>
          <a:xfrm>
            <a:off x="609600" y="0"/>
            <a:ext cx="10972800" cy="9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algun Gothic"/>
              <a:buNone/>
            </a:pP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데이터 불러오기 &amp; 전처리</a:t>
            </a:r>
            <a:endParaRPr/>
          </a:p>
        </p:txBody>
      </p:sp>
      <p:sp>
        <p:nvSpPr>
          <p:cNvPr id="740" name="Google Shape;740;p56"/>
          <p:cNvSpPr txBox="1">
            <a:spLocks noGrp="1"/>
          </p:cNvSpPr>
          <p:nvPr>
            <p:ph type="body" idx="1"/>
          </p:nvPr>
        </p:nvSpPr>
        <p:spPr>
          <a:xfrm>
            <a:off x="609600" y="1124744"/>
            <a:ext cx="10972800" cy="51125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891" lvl="0" indent="-342891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80"/>
              <a:buChar char="▪"/>
            </a:pP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딥러닝 학습을 위한 전처리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32" lvl="1" indent="-285744" algn="l" rtl="0">
              <a:lnSpc>
                <a:spcPct val="150000"/>
              </a:lnSpc>
              <a:spcBef>
                <a:spcPts val="320"/>
              </a:spcBef>
              <a:spcAft>
                <a:spcPts val="0"/>
              </a:spcAft>
              <a:buSzPts val="1760"/>
              <a:buChar char="•"/>
            </a:pP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딥러닝의 장점은 많은 양의 데이터셋에서 더 잘 발휘될 수 있음.</a:t>
            </a:r>
            <a:endParaRPr/>
          </a:p>
          <a:p>
            <a:pPr marL="742932" lvl="1" indent="-285744" algn="l" rtl="0">
              <a:lnSpc>
                <a:spcPct val="150000"/>
              </a:lnSpc>
              <a:spcBef>
                <a:spcPts val="320"/>
              </a:spcBef>
              <a:spcAft>
                <a:spcPts val="0"/>
              </a:spcAft>
              <a:buSzPts val="1760"/>
              <a:buChar char="•"/>
            </a:pP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현재 센서 데이터는 98개의 실험 데이터로 이루어져 있음.</a:t>
            </a:r>
            <a:endParaRPr/>
          </a:p>
          <a:p>
            <a:pPr marL="742932" lvl="1" indent="-285744" algn="l" rtl="0">
              <a:lnSpc>
                <a:spcPct val="150000"/>
              </a:lnSpc>
              <a:spcBef>
                <a:spcPts val="320"/>
              </a:spcBef>
              <a:spcAft>
                <a:spcPts val="0"/>
              </a:spcAft>
              <a:buSzPts val="1760"/>
              <a:buChar char="•"/>
            </a:pP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1개의 실험 데이터는 여러 개의 행을 가지는 시계열 데이터셋으로 이루어져 있으므로 이를 일정 시간 단위를 기준으로 나누어 데이터 셋을 늘리는 작업을 수행</a:t>
            </a:r>
            <a:endParaRPr/>
          </a:p>
          <a:p>
            <a:pPr marL="342891" lvl="0" indent="-217161" algn="l" rtl="0">
              <a:lnSpc>
                <a:spcPct val="120000"/>
              </a:lnSpc>
              <a:spcBef>
                <a:spcPts val="360"/>
              </a:spcBef>
              <a:spcAft>
                <a:spcPts val="0"/>
              </a:spcAft>
              <a:buClr>
                <a:srgbClr val="11BFCB"/>
              </a:buClr>
              <a:buSzPts val="1980"/>
              <a:buFont typeface="Noto Sans Symbols"/>
              <a:buNone/>
            </a:pPr>
            <a:endParaRPr/>
          </a:p>
        </p:txBody>
      </p:sp>
      <p:pic>
        <p:nvPicPr>
          <p:cNvPr id="741" name="Google Shape;741;p5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15297" y="3248103"/>
            <a:ext cx="8961406" cy="33636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p57"/>
          <p:cNvSpPr txBox="1">
            <a:spLocks noGrp="1"/>
          </p:cNvSpPr>
          <p:nvPr>
            <p:ph type="sldNum" idx="12"/>
          </p:nvPr>
        </p:nvSpPr>
        <p:spPr>
          <a:xfrm>
            <a:off x="9233254" y="6492880"/>
            <a:ext cx="26510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57</a:t>
            </a:fld>
            <a:endParaRPr/>
          </a:p>
        </p:txBody>
      </p:sp>
      <p:grpSp>
        <p:nvGrpSpPr>
          <p:cNvPr id="749" name="Google Shape;749;p57"/>
          <p:cNvGrpSpPr/>
          <p:nvPr/>
        </p:nvGrpSpPr>
        <p:grpSpPr>
          <a:xfrm>
            <a:off x="1536790" y="1626499"/>
            <a:ext cx="832131" cy="1312262"/>
            <a:chOff x="2800206" y="1900838"/>
            <a:chExt cx="832131" cy="1312262"/>
          </a:xfrm>
        </p:grpSpPr>
        <p:pic>
          <p:nvPicPr>
            <p:cNvPr id="750" name="Google Shape;750;p57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800206" y="2380969"/>
              <a:ext cx="832131" cy="83213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51" name="Google Shape;751;p57"/>
            <p:cNvSpPr txBox="1"/>
            <p:nvPr/>
          </p:nvSpPr>
          <p:spPr>
            <a:xfrm>
              <a:off x="2944403" y="1900838"/>
              <a:ext cx="5437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List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52" name="Google Shape;752;p57"/>
          <p:cNvSpPr txBox="1"/>
          <p:nvPr/>
        </p:nvSpPr>
        <p:spPr>
          <a:xfrm>
            <a:off x="460754" y="3150934"/>
            <a:ext cx="2984204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dk1"/>
                </a:solidFill>
                <a:latin typeface="+mn-ea"/>
                <a:ea typeface="+mn-ea"/>
                <a:cs typeface="Times New Roman"/>
                <a:sym typeface="Times New Roman"/>
              </a:rPr>
              <a:t>여러</a:t>
            </a:r>
            <a:r>
              <a:rPr lang="en-US" sz="1600" dirty="0">
                <a:solidFill>
                  <a:schemeClr val="dk1"/>
                </a:solidFill>
                <a:latin typeface="+mn-ea"/>
                <a:ea typeface="+mn-ea"/>
                <a:cs typeface="Times New Roman"/>
                <a:sym typeface="Times New Roman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+mn-ea"/>
                <a:ea typeface="+mn-ea"/>
                <a:cs typeface="Times New Roman"/>
                <a:sym typeface="Times New Roman"/>
              </a:rPr>
              <a:t>데이터를</a:t>
            </a:r>
            <a:r>
              <a:rPr lang="en-US" sz="1600" dirty="0">
                <a:solidFill>
                  <a:schemeClr val="dk1"/>
                </a:solidFill>
                <a:latin typeface="+mn-ea"/>
                <a:ea typeface="+mn-ea"/>
                <a:cs typeface="Times New Roman"/>
                <a:sym typeface="Times New Roman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+mn-ea"/>
                <a:ea typeface="+mn-ea"/>
                <a:cs typeface="Times New Roman"/>
                <a:sym typeface="Times New Roman"/>
              </a:rPr>
              <a:t>한곳에</a:t>
            </a:r>
            <a:r>
              <a:rPr lang="en-US" sz="1600" dirty="0">
                <a:solidFill>
                  <a:schemeClr val="dk1"/>
                </a:solidFill>
                <a:latin typeface="+mn-ea"/>
                <a:ea typeface="+mn-ea"/>
                <a:cs typeface="Times New Roman"/>
                <a:sym typeface="Times New Roman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+mn-ea"/>
                <a:ea typeface="+mn-ea"/>
                <a:cs typeface="Times New Roman"/>
                <a:sym typeface="Times New Roman"/>
              </a:rPr>
              <a:t>모아두는</a:t>
            </a:r>
            <a:r>
              <a:rPr lang="en-US" sz="1600" dirty="0">
                <a:solidFill>
                  <a:schemeClr val="dk1"/>
                </a:solidFill>
                <a:latin typeface="+mn-ea"/>
                <a:ea typeface="+mn-ea"/>
                <a:cs typeface="Times New Roman"/>
                <a:sym typeface="Times New Roman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+mn-ea"/>
                <a:ea typeface="+mn-ea"/>
                <a:cs typeface="Times New Roman"/>
                <a:sym typeface="Times New Roman"/>
              </a:rPr>
              <a:t>역할을</a:t>
            </a:r>
            <a:r>
              <a:rPr lang="en-US" sz="1600" dirty="0">
                <a:solidFill>
                  <a:schemeClr val="dk1"/>
                </a:solidFill>
                <a:latin typeface="+mn-ea"/>
                <a:ea typeface="+mn-ea"/>
                <a:cs typeface="Times New Roman"/>
                <a:sym typeface="Times New Roman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+mn-ea"/>
                <a:ea typeface="+mn-ea"/>
                <a:cs typeface="Times New Roman"/>
                <a:sym typeface="Times New Roman"/>
              </a:rPr>
              <a:t>수행</a:t>
            </a:r>
            <a:endParaRPr sz="1600" dirty="0">
              <a:solidFill>
                <a:schemeClr val="dk1"/>
              </a:solidFill>
              <a:latin typeface="+mn-ea"/>
              <a:ea typeface="+mn-ea"/>
              <a:cs typeface="Times New Roman"/>
              <a:sym typeface="Times New Roman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dk1"/>
                </a:solidFill>
                <a:latin typeface="+mn-ea"/>
                <a:ea typeface="+mn-ea"/>
                <a:cs typeface="Times New Roman"/>
                <a:sym typeface="Times New Roman"/>
              </a:rPr>
              <a:t>가장</a:t>
            </a:r>
            <a:r>
              <a:rPr lang="en-US" sz="1600" dirty="0">
                <a:solidFill>
                  <a:schemeClr val="dk1"/>
                </a:solidFill>
                <a:latin typeface="+mn-ea"/>
                <a:ea typeface="+mn-ea"/>
                <a:cs typeface="Times New Roman"/>
                <a:sym typeface="Times New Roman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+mn-ea"/>
                <a:ea typeface="+mn-ea"/>
                <a:cs typeface="Times New Roman"/>
                <a:sym typeface="Times New Roman"/>
              </a:rPr>
              <a:t>범용적으로</a:t>
            </a:r>
            <a:r>
              <a:rPr lang="en-US" sz="1600" dirty="0">
                <a:solidFill>
                  <a:schemeClr val="dk1"/>
                </a:solidFill>
                <a:latin typeface="+mn-ea"/>
                <a:ea typeface="+mn-ea"/>
                <a:cs typeface="Times New Roman"/>
                <a:sym typeface="Times New Roman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+mn-ea"/>
                <a:ea typeface="+mn-ea"/>
                <a:cs typeface="Times New Roman"/>
                <a:sym typeface="Times New Roman"/>
              </a:rPr>
              <a:t>사용</a:t>
            </a:r>
            <a:endParaRPr sz="1600" dirty="0">
              <a:solidFill>
                <a:schemeClr val="dk1"/>
              </a:solidFill>
              <a:latin typeface="+mn-ea"/>
              <a:ea typeface="+mn-ea"/>
              <a:cs typeface="Times New Roman"/>
              <a:sym typeface="Times New Roman"/>
            </a:endParaRPr>
          </a:p>
        </p:txBody>
      </p:sp>
      <p:pic>
        <p:nvPicPr>
          <p:cNvPr id="753" name="Google Shape;753;p57" descr="텍스트이(가) 표시된 사진&#10;&#10;자동 생성된 설명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32435" y="4230307"/>
            <a:ext cx="2240839" cy="225161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54" name="Google Shape;754;p57"/>
          <p:cNvGrpSpPr/>
          <p:nvPr/>
        </p:nvGrpSpPr>
        <p:grpSpPr>
          <a:xfrm>
            <a:off x="3987125" y="1630787"/>
            <a:ext cx="4217749" cy="4858913"/>
            <a:chOff x="3987125" y="1630787"/>
            <a:chExt cx="4217749" cy="4858913"/>
          </a:xfrm>
        </p:grpSpPr>
        <p:pic>
          <p:nvPicPr>
            <p:cNvPr id="755" name="Google Shape;755;p57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5679934" y="2105066"/>
              <a:ext cx="832131" cy="83213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56" name="Google Shape;756;p57"/>
            <p:cNvSpPr txBox="1"/>
            <p:nvPr/>
          </p:nvSpPr>
          <p:spPr>
            <a:xfrm>
              <a:off x="5855195" y="1630787"/>
              <a:ext cx="481607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Set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7" name="Google Shape;757;p57"/>
            <p:cNvSpPr txBox="1"/>
            <p:nvPr/>
          </p:nvSpPr>
          <p:spPr>
            <a:xfrm>
              <a:off x="4538397" y="3027823"/>
              <a:ext cx="3115206" cy="107721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285750" marR="0" lvl="0" indent="-2857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Arial"/>
                <a:buChar char="•"/>
              </a:pPr>
              <a:r>
                <a:rPr lang="en-US" sz="16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중복을 허용하지 않음</a:t>
              </a:r>
              <a:endParaRPr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marL="285750" marR="0" lvl="0" indent="-2857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Arial"/>
                <a:buChar char="•"/>
              </a:pPr>
              <a:r>
                <a:rPr lang="en-US" sz="16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순서가 없음.</a:t>
              </a:r>
              <a:endParaRPr/>
            </a:p>
            <a:p>
              <a:pPr marL="285750" marR="0" lvl="0" indent="-2857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Arial"/>
                <a:buChar char="•"/>
              </a:pPr>
              <a:r>
                <a:rPr lang="en-US" sz="16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합집합, 교집합, 차집합 등의 집합 연산 가능</a:t>
              </a:r>
              <a:endParaRPr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758" name="Google Shape;758;p57"/>
            <p:cNvGrpSpPr/>
            <p:nvPr/>
          </p:nvGrpSpPr>
          <p:grpSpPr>
            <a:xfrm>
              <a:off x="3987125" y="4181470"/>
              <a:ext cx="4217749" cy="2308230"/>
              <a:chOff x="4165600" y="4356832"/>
              <a:chExt cx="3739850" cy="1955800"/>
            </a:xfrm>
          </p:grpSpPr>
          <p:pic>
            <p:nvPicPr>
              <p:cNvPr id="759" name="Google Shape;759;p57" descr="텍스트이(가) 표시된 사진&#10;&#10;자동 생성된 설명"/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>
                <a:off x="4165600" y="4356832"/>
                <a:ext cx="1930400" cy="19558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60" name="Google Shape;760;p57" descr="테이블이(가) 표시된 사진&#10;&#10;자동 생성된 설명"/>
              <p:cNvPicPr preferRelativeResize="0"/>
              <p:nvPr/>
            </p:nvPicPr>
            <p:blipFill rotWithShape="1">
              <a:blip r:embed="rId7">
                <a:alphaModFix/>
              </a:blip>
              <a:srcRect/>
              <a:stretch/>
            </p:blipFill>
            <p:spPr>
              <a:xfrm>
                <a:off x="6096002" y="4356832"/>
                <a:ext cx="1809448" cy="19558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7DC4C85B-B99E-4FD6-85AF-03095C13FC0E}"/>
              </a:ext>
            </a:extLst>
          </p:cNvPr>
          <p:cNvGrpSpPr/>
          <p:nvPr/>
        </p:nvGrpSpPr>
        <p:grpSpPr>
          <a:xfrm>
            <a:off x="9826809" y="1630787"/>
            <a:ext cx="832131" cy="1312260"/>
            <a:chOff x="9863187" y="1630787"/>
            <a:chExt cx="832131" cy="1312260"/>
          </a:xfrm>
        </p:grpSpPr>
        <p:pic>
          <p:nvPicPr>
            <p:cNvPr id="763" name="Google Shape;763;p57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9863187" y="2110916"/>
              <a:ext cx="832131" cy="83213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64" name="Google Shape;764;p57"/>
            <p:cNvSpPr txBox="1"/>
            <p:nvPr/>
          </p:nvSpPr>
          <p:spPr>
            <a:xfrm>
              <a:off x="9863187" y="1630787"/>
              <a:ext cx="832131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Tuple</a:t>
              </a:r>
              <a:endParaRPr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65" name="Google Shape;765;p57"/>
          <p:cNvSpPr txBox="1"/>
          <p:nvPr/>
        </p:nvSpPr>
        <p:spPr>
          <a:xfrm>
            <a:off x="8415559" y="3150934"/>
            <a:ext cx="3654630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한개의 요소만 가질 때도 요소 뒤에 콤마(,)가 반드시 필요</a:t>
            </a:r>
            <a:endParaRPr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요소 값을 지우거나 변경 할 수 없음.</a:t>
            </a:r>
            <a:endParaRPr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766" name="Google Shape;766;p57" descr="텍스트이(가) 표시된 사진&#10;&#10;자동 생성된 설명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8579174" y="4157819"/>
            <a:ext cx="3327400" cy="2324100"/>
          </a:xfrm>
          <a:prstGeom prst="rect">
            <a:avLst/>
          </a:prstGeom>
          <a:noFill/>
          <a:ln>
            <a:noFill/>
          </a:ln>
        </p:spPr>
      </p:pic>
      <p:sp>
        <p:nvSpPr>
          <p:cNvPr id="767" name="Google Shape;767;p57"/>
          <p:cNvSpPr txBox="1">
            <a:spLocks noGrp="1"/>
          </p:cNvSpPr>
          <p:nvPr>
            <p:ph type="body" idx="1"/>
          </p:nvPr>
        </p:nvSpPr>
        <p:spPr>
          <a:xfrm>
            <a:off x="609600" y="1124744"/>
            <a:ext cx="10972800" cy="51125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891" lvl="0" indent="-342891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80"/>
              <a:buChar char="▪"/>
            </a:pPr>
            <a:r>
              <a:rPr lang="en-US" dirty="0" err="1">
                <a:latin typeface="Malgun Gothic"/>
                <a:ea typeface="Malgun Gothic"/>
                <a:cs typeface="Malgun Gothic"/>
                <a:sym typeface="Malgun Gothic"/>
              </a:rPr>
              <a:t>참고</a:t>
            </a:r>
            <a:r>
              <a:rPr lang="en-US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dirty="0" err="1">
                <a:latin typeface="Malgun Gothic"/>
                <a:ea typeface="Malgun Gothic"/>
                <a:cs typeface="Malgun Gothic"/>
                <a:sym typeface="Malgun Gothic"/>
              </a:rPr>
              <a:t>자료</a:t>
            </a:r>
            <a:r>
              <a:rPr lang="en-US" dirty="0">
                <a:latin typeface="Malgun Gothic"/>
                <a:ea typeface="Malgun Gothic"/>
                <a:cs typeface="Malgun Gothic"/>
                <a:sym typeface="Malgun Gothic"/>
              </a:rPr>
              <a:t> : </a:t>
            </a:r>
            <a:r>
              <a:rPr lang="en-US" dirty="0" err="1">
                <a:latin typeface="Malgun Gothic"/>
                <a:ea typeface="Malgun Gothic"/>
                <a:cs typeface="Malgun Gothic"/>
                <a:sym typeface="Malgun Gothic"/>
              </a:rPr>
              <a:t>기본적인</a:t>
            </a:r>
            <a:r>
              <a:rPr lang="en-US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python</a:t>
            </a:r>
            <a:r>
              <a:rPr lang="en-US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dirty="0" err="1">
                <a:latin typeface="Malgun Gothic"/>
                <a:ea typeface="Malgun Gothic"/>
                <a:cs typeface="Malgun Gothic"/>
                <a:sym typeface="Malgun Gothic"/>
              </a:rPr>
              <a:t>자료</a:t>
            </a:r>
            <a:r>
              <a:rPr lang="en-US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dirty="0" err="1">
                <a:latin typeface="Malgun Gothic"/>
                <a:ea typeface="Malgun Gothic"/>
                <a:cs typeface="Malgun Gothic"/>
                <a:sym typeface="Malgun Gothic"/>
              </a:rPr>
              <a:t>구조</a:t>
            </a:r>
            <a:endParaRPr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20000"/>
              </a:lnSpc>
              <a:spcBef>
                <a:spcPts val="360"/>
              </a:spcBef>
              <a:spcAft>
                <a:spcPts val="0"/>
              </a:spcAft>
              <a:buSzPts val="1980"/>
              <a:buNone/>
            </a:pPr>
            <a:endParaRPr dirty="0"/>
          </a:p>
        </p:txBody>
      </p:sp>
      <p:sp>
        <p:nvSpPr>
          <p:cNvPr id="768" name="Google Shape;768;p57"/>
          <p:cNvSpPr txBox="1">
            <a:spLocks noGrp="1"/>
          </p:cNvSpPr>
          <p:nvPr>
            <p:ph type="title"/>
          </p:nvPr>
        </p:nvSpPr>
        <p:spPr>
          <a:xfrm>
            <a:off x="609600" y="0"/>
            <a:ext cx="10972800" cy="9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algun Gothic"/>
              <a:buNone/>
            </a:pP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데이터 불러오기 &amp; 전처리</a:t>
            </a:r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p58"/>
          <p:cNvSpPr txBox="1">
            <a:spLocks noGrp="1"/>
          </p:cNvSpPr>
          <p:nvPr>
            <p:ph type="sldNum" idx="12"/>
          </p:nvPr>
        </p:nvSpPr>
        <p:spPr>
          <a:xfrm>
            <a:off x="9233254" y="6492880"/>
            <a:ext cx="26510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58</a:t>
            </a:fld>
            <a:endParaRPr/>
          </a:p>
        </p:txBody>
      </p:sp>
      <p:pic>
        <p:nvPicPr>
          <p:cNvPr id="775" name="Google Shape;775;p5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12422" y="1863373"/>
            <a:ext cx="7531281" cy="703394"/>
          </a:xfrm>
          <a:prstGeom prst="rect">
            <a:avLst/>
          </a:prstGeom>
          <a:noFill/>
          <a:ln>
            <a:noFill/>
          </a:ln>
        </p:spPr>
      </p:pic>
      <p:pic>
        <p:nvPicPr>
          <p:cNvPr id="776" name="Google Shape;776;p58"/>
          <p:cNvPicPr preferRelativeResize="0"/>
          <p:nvPr/>
        </p:nvPicPr>
        <p:blipFill rotWithShape="1">
          <a:blip r:embed="rId4">
            <a:alphaModFix/>
          </a:blip>
          <a:srcRect b="-3585"/>
          <a:stretch/>
        </p:blipFill>
        <p:spPr>
          <a:xfrm>
            <a:off x="1430655" y="4870500"/>
            <a:ext cx="7531281" cy="386947"/>
          </a:xfrm>
          <a:prstGeom prst="rect">
            <a:avLst/>
          </a:prstGeom>
          <a:noFill/>
          <a:ln>
            <a:noFill/>
          </a:ln>
        </p:spPr>
      </p:pic>
      <p:sp>
        <p:nvSpPr>
          <p:cNvPr id="777" name="Google Shape;777;p58"/>
          <p:cNvSpPr txBox="1"/>
          <p:nvPr/>
        </p:nvSpPr>
        <p:spPr>
          <a:xfrm>
            <a:off x="9624517" y="3311697"/>
            <a:ext cx="2475811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set()</a:t>
            </a:r>
            <a: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: 리스트나 튜플을 집합(set) 데이터 타입으로 변화</a:t>
            </a:r>
            <a:endParaRPr/>
          </a:p>
        </p:txBody>
      </p:sp>
      <p:grpSp>
        <p:nvGrpSpPr>
          <p:cNvPr id="778" name="Google Shape;778;p58"/>
          <p:cNvGrpSpPr/>
          <p:nvPr/>
        </p:nvGrpSpPr>
        <p:grpSpPr>
          <a:xfrm>
            <a:off x="3261675" y="4668171"/>
            <a:ext cx="3136061" cy="555784"/>
            <a:chOff x="3261675" y="4690209"/>
            <a:chExt cx="3136061" cy="555784"/>
          </a:xfrm>
        </p:grpSpPr>
        <p:sp>
          <p:nvSpPr>
            <p:cNvPr id="779" name="Google Shape;779;p58"/>
            <p:cNvSpPr/>
            <p:nvPr/>
          </p:nvSpPr>
          <p:spPr>
            <a:xfrm>
              <a:off x="3261675" y="4868988"/>
              <a:ext cx="2724372" cy="377005"/>
            </a:xfrm>
            <a:prstGeom prst="rect">
              <a:avLst/>
            </a:prstGeom>
            <a:noFill/>
            <a:ln w="254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80" name="Google Shape;780;p58"/>
            <p:cNvSpPr txBox="1"/>
            <p:nvPr/>
          </p:nvSpPr>
          <p:spPr>
            <a:xfrm>
              <a:off x="5794263" y="4690209"/>
              <a:ext cx="60347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rPr>
                <a:t>A</a:t>
              </a:r>
              <a:endParaRPr sz="1800" b="1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781" name="Google Shape;781;p58"/>
          <p:cNvGrpSpPr/>
          <p:nvPr/>
        </p:nvGrpSpPr>
        <p:grpSpPr>
          <a:xfrm>
            <a:off x="7092442" y="4668171"/>
            <a:ext cx="2219821" cy="555783"/>
            <a:chOff x="7092442" y="4690209"/>
            <a:chExt cx="2219821" cy="555783"/>
          </a:xfrm>
        </p:grpSpPr>
        <p:sp>
          <p:nvSpPr>
            <p:cNvPr id="782" name="Google Shape;782;p58"/>
            <p:cNvSpPr/>
            <p:nvPr/>
          </p:nvSpPr>
          <p:spPr>
            <a:xfrm>
              <a:off x="7092442" y="4868987"/>
              <a:ext cx="1795004" cy="377005"/>
            </a:xfrm>
            <a:prstGeom prst="rect">
              <a:avLst/>
            </a:prstGeom>
            <a:noFill/>
            <a:ln w="254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83" name="Google Shape;783;p58"/>
            <p:cNvSpPr txBox="1"/>
            <p:nvPr/>
          </p:nvSpPr>
          <p:spPr>
            <a:xfrm>
              <a:off x="8708790" y="4690209"/>
              <a:ext cx="60347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rPr>
                <a:t>B</a:t>
              </a:r>
              <a:endParaRPr sz="18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pic>
        <p:nvPicPr>
          <p:cNvPr id="784" name="Google Shape;784;p5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505895" y="1296541"/>
            <a:ext cx="5071748" cy="174673"/>
          </a:xfrm>
          <a:prstGeom prst="rect">
            <a:avLst/>
          </a:prstGeom>
          <a:noFill/>
          <a:ln>
            <a:noFill/>
          </a:ln>
        </p:spPr>
      </p:pic>
      <p:pic>
        <p:nvPicPr>
          <p:cNvPr id="785" name="Google Shape;785;p58" descr="텍스트이(가) 표시된 사진&#10;&#10;자동 생성된 설명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671771" y="3733512"/>
            <a:ext cx="2381302" cy="666453"/>
          </a:xfrm>
          <a:prstGeom prst="rect">
            <a:avLst/>
          </a:prstGeom>
          <a:noFill/>
          <a:ln>
            <a:noFill/>
          </a:ln>
        </p:spPr>
      </p:pic>
      <p:sp>
        <p:nvSpPr>
          <p:cNvPr id="786" name="Google Shape;786;p58"/>
          <p:cNvSpPr txBox="1">
            <a:spLocks noGrp="1"/>
          </p:cNvSpPr>
          <p:nvPr>
            <p:ph type="title"/>
          </p:nvPr>
        </p:nvSpPr>
        <p:spPr>
          <a:xfrm>
            <a:off x="609600" y="0"/>
            <a:ext cx="10972800" cy="9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algun Gothic"/>
              <a:buNone/>
            </a:pP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데이터 불러오기 &amp; 전처리</a:t>
            </a:r>
            <a:endParaRPr/>
          </a:p>
        </p:txBody>
      </p:sp>
      <p:sp>
        <p:nvSpPr>
          <p:cNvPr id="787" name="Google Shape;787;p58"/>
          <p:cNvSpPr txBox="1">
            <a:spLocks noGrp="1"/>
          </p:cNvSpPr>
          <p:nvPr>
            <p:ph type="body" idx="1"/>
          </p:nvPr>
        </p:nvSpPr>
        <p:spPr>
          <a:xfrm>
            <a:off x="609600" y="1124744"/>
            <a:ext cx="10972800" cy="5364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891" lvl="0" indent="-342891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80"/>
              <a:buChar char="▪"/>
            </a:pP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Data split (training/test 데이터 분할)</a:t>
            </a:r>
            <a:endParaRPr/>
          </a:p>
          <a:p>
            <a:pPr marL="342891" lvl="0" indent="-217161" algn="l" rtl="0">
              <a:lnSpc>
                <a:spcPct val="120000"/>
              </a:lnSpc>
              <a:spcBef>
                <a:spcPts val="360"/>
              </a:spcBef>
              <a:spcAft>
                <a:spcPts val="0"/>
              </a:spcAft>
              <a:buClr>
                <a:srgbClr val="11BFCB"/>
              </a:buClr>
              <a:buSzPts val="1980"/>
              <a:buFont typeface="Noto Sans Symbols"/>
              <a:buNone/>
            </a:pPr>
            <a:endParaRPr/>
          </a:p>
          <a:p>
            <a:pPr marL="342891" lvl="0" indent="-217161" algn="l" rtl="0">
              <a:lnSpc>
                <a:spcPct val="120000"/>
              </a:lnSpc>
              <a:spcBef>
                <a:spcPts val="360"/>
              </a:spcBef>
              <a:spcAft>
                <a:spcPts val="0"/>
              </a:spcAft>
              <a:buClr>
                <a:srgbClr val="11BFCB"/>
              </a:buClr>
              <a:buSzPts val="1980"/>
              <a:buFont typeface="Noto Sans Symbols"/>
              <a:buNone/>
            </a:pPr>
            <a:endParaRPr/>
          </a:p>
          <a:p>
            <a:pPr marL="342891" lvl="0" indent="-217161" algn="l" rtl="0">
              <a:lnSpc>
                <a:spcPct val="120000"/>
              </a:lnSpc>
              <a:spcBef>
                <a:spcPts val="360"/>
              </a:spcBef>
              <a:spcAft>
                <a:spcPts val="0"/>
              </a:spcAft>
              <a:buClr>
                <a:srgbClr val="11BFCB"/>
              </a:buClr>
              <a:buSzPts val="1980"/>
              <a:buFont typeface="Noto Sans Symbols"/>
              <a:buNone/>
            </a:pPr>
            <a:endParaRPr/>
          </a:p>
          <a:p>
            <a:pPr marL="742932" lvl="1" indent="-285744" algn="l" rtl="0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SzPts val="1760"/>
              <a:buChar char="•"/>
            </a:pP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Random sampling</a:t>
            </a:r>
            <a:endParaRPr/>
          </a:p>
          <a:p>
            <a:pPr marL="742932" lvl="1" indent="-173984" algn="l" rtl="0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SzPts val="1760"/>
              <a:buNone/>
            </a:pP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188" lvl="1" indent="0" algn="l" rtl="0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SzPts val="1760"/>
              <a:buNone/>
            </a:pPr>
            <a:endParaRPr/>
          </a:p>
          <a:p>
            <a:pPr marL="1142977" lvl="2" indent="-228600" algn="l" rtl="0">
              <a:lnSpc>
                <a:spcPct val="150000"/>
              </a:lnSpc>
              <a:spcBef>
                <a:spcPts val="240"/>
              </a:spcBef>
              <a:spcAft>
                <a:spcPts val="0"/>
              </a:spcAft>
              <a:buSzPts val="1320"/>
              <a:buFont typeface="Arial"/>
              <a:buAutoNum type="arabicPeriod"/>
            </a:pPr>
            <a:r>
              <a:rPr lang="en-US" sz="1200" b="0">
                <a:latin typeface="Calibri"/>
                <a:ea typeface="Calibri"/>
                <a:cs typeface="Calibri"/>
                <a:sym typeface="Calibri"/>
              </a:rPr>
              <a:t>전체 표본 리스트(sample 1 ~ sample 98)에서 표본을 추출하겠다는 의미</a:t>
            </a:r>
            <a:endParaRPr sz="1200" b="0">
              <a:latin typeface="Calibri"/>
              <a:ea typeface="Calibri"/>
              <a:cs typeface="Calibri"/>
              <a:sym typeface="Calibri"/>
            </a:endParaRPr>
          </a:p>
          <a:p>
            <a:pPr marL="1142977" lvl="2" indent="-228600" algn="l" rtl="0">
              <a:lnSpc>
                <a:spcPct val="150000"/>
              </a:lnSpc>
              <a:spcBef>
                <a:spcPts val="240"/>
              </a:spcBef>
              <a:spcAft>
                <a:spcPts val="0"/>
              </a:spcAft>
              <a:buSzPts val="1320"/>
              <a:buFont typeface="Arial"/>
              <a:buAutoNum type="arabicPeriod"/>
            </a:pPr>
            <a:r>
              <a:rPr lang="en-US" sz="1200" b="0">
                <a:latin typeface="Calibri"/>
                <a:ea typeface="Calibri"/>
                <a:cs typeface="Calibri"/>
                <a:sym typeface="Calibri"/>
              </a:rPr>
              <a:t>얼마 만큼의 표본을 추출할 것인지 정해주는 매개변수 </a:t>
            </a:r>
            <a:endParaRPr sz="1200" b="0">
              <a:latin typeface="Calibri"/>
              <a:ea typeface="Calibri"/>
              <a:cs typeface="Calibri"/>
              <a:sym typeface="Calibri"/>
            </a:endParaRPr>
          </a:p>
          <a:p>
            <a:pPr marL="914377" lvl="2" indent="0" algn="l" rtl="0">
              <a:lnSpc>
                <a:spcPct val="150000"/>
              </a:lnSpc>
              <a:spcBef>
                <a:spcPts val="240"/>
              </a:spcBef>
              <a:spcAft>
                <a:spcPts val="0"/>
              </a:spcAft>
              <a:buSzPts val="1320"/>
              <a:buNone/>
            </a:pPr>
            <a:r>
              <a:rPr lang="en-US" sz="1200" b="0">
                <a:latin typeface="Calibri"/>
                <a:ea typeface="Calibri"/>
                <a:cs typeface="Calibri"/>
                <a:sym typeface="Calibri"/>
              </a:rPr>
              <a:t>       e.g ) ( 98 * 0.8 = 78.4) 98개의 데이터 셋에서 80% 즉 78개의 데이터를 train 데이터로 뽑겠다는 의미</a:t>
            </a:r>
            <a:endParaRPr sz="1200" b="0">
              <a:latin typeface="Calibri"/>
              <a:ea typeface="Calibri"/>
              <a:cs typeface="Calibri"/>
              <a:sym typeface="Calibri"/>
            </a:endParaRPr>
          </a:p>
          <a:p>
            <a:pPr marL="914377" lvl="2" indent="0" algn="l" rtl="0">
              <a:lnSpc>
                <a:spcPct val="150000"/>
              </a:lnSpc>
              <a:spcBef>
                <a:spcPts val="240"/>
              </a:spcBef>
              <a:spcAft>
                <a:spcPts val="0"/>
              </a:spcAft>
              <a:buSzPts val="1320"/>
              <a:buNone/>
            </a:pP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marL="914377" lvl="2" indent="0" algn="l" rtl="0">
              <a:lnSpc>
                <a:spcPct val="150000"/>
              </a:lnSpc>
              <a:spcBef>
                <a:spcPts val="240"/>
              </a:spcBef>
              <a:spcAft>
                <a:spcPts val="0"/>
              </a:spcAft>
              <a:buSzPts val="1320"/>
              <a:buNone/>
            </a:pPr>
            <a:endParaRPr sz="1200" b="0">
              <a:latin typeface="Calibri"/>
              <a:ea typeface="Calibri"/>
              <a:cs typeface="Calibri"/>
              <a:sym typeface="Calibri"/>
            </a:endParaRPr>
          </a:p>
          <a:p>
            <a:pPr marL="1142977" lvl="2" indent="-228600" algn="l" rtl="0">
              <a:lnSpc>
                <a:spcPct val="150000"/>
              </a:lnSpc>
              <a:spcBef>
                <a:spcPts val="240"/>
              </a:spcBef>
              <a:spcAft>
                <a:spcPts val="0"/>
              </a:spcAft>
              <a:buSzPts val="1320"/>
              <a:buFont typeface="Arial"/>
              <a:buAutoNum type="arabicPeriod"/>
            </a:pPr>
            <a:r>
              <a:rPr lang="en-US" sz="1200" b="0">
                <a:latin typeface="Calibri"/>
                <a:ea typeface="Calibri"/>
                <a:cs typeface="Calibri"/>
                <a:sym typeface="Calibri"/>
              </a:rPr>
              <a:t> test 데이터는 train 데이터에 속하지 않는 나머지 sample을 구하면 됨</a:t>
            </a:r>
            <a:endParaRPr sz="1200" b="0">
              <a:latin typeface="Calibri"/>
              <a:ea typeface="Calibri"/>
              <a:cs typeface="Calibri"/>
              <a:sym typeface="Calibri"/>
            </a:endParaRPr>
          </a:p>
          <a:p>
            <a:pPr marL="1142977" lvl="2" indent="-228600" algn="l" rtl="0">
              <a:lnSpc>
                <a:spcPct val="150000"/>
              </a:lnSpc>
              <a:spcBef>
                <a:spcPts val="240"/>
              </a:spcBef>
              <a:spcAft>
                <a:spcPts val="0"/>
              </a:spcAft>
              <a:buSzPts val="1320"/>
              <a:buFont typeface="Arial"/>
              <a:buAutoNum type="arabicPeriod"/>
            </a:pPr>
            <a:r>
              <a:rPr lang="en-US" sz="1200" b="0">
                <a:latin typeface="Calibri"/>
                <a:ea typeface="Calibri"/>
                <a:cs typeface="Calibri"/>
                <a:sym typeface="Calibri"/>
              </a:rPr>
              <a:t>차집합을 통해서 train 데이터에 속하지 않는 나머지 원소를 test 데이터로 할당하겠다는 의미(A-B)</a:t>
            </a:r>
            <a:endParaRPr/>
          </a:p>
          <a:p>
            <a:pPr marL="342891" lvl="0" indent="-217161" algn="l" rtl="0">
              <a:lnSpc>
                <a:spcPct val="120000"/>
              </a:lnSpc>
              <a:spcBef>
                <a:spcPts val="360"/>
              </a:spcBef>
              <a:spcAft>
                <a:spcPts val="0"/>
              </a:spcAft>
              <a:buClr>
                <a:srgbClr val="11BFCB"/>
              </a:buClr>
              <a:buSzPts val="1980"/>
              <a:buFont typeface="Noto Sans Symbols"/>
              <a:buNone/>
            </a:pPr>
            <a:endParaRPr/>
          </a:p>
          <a:p>
            <a:pPr marL="342891" lvl="0" indent="-217161" algn="l" rtl="0">
              <a:lnSpc>
                <a:spcPct val="120000"/>
              </a:lnSpc>
              <a:spcBef>
                <a:spcPts val="360"/>
              </a:spcBef>
              <a:spcAft>
                <a:spcPts val="0"/>
              </a:spcAft>
              <a:buClr>
                <a:srgbClr val="11BFCB"/>
              </a:buClr>
              <a:buSzPts val="1980"/>
              <a:buFont typeface="Noto Sans Symbols"/>
              <a:buNone/>
            </a:pPr>
            <a:endParaRPr/>
          </a:p>
        </p:txBody>
      </p:sp>
      <p:pic>
        <p:nvPicPr>
          <p:cNvPr id="788" name="Google Shape;788;p58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430655" y="3242928"/>
            <a:ext cx="7531281" cy="377005"/>
          </a:xfrm>
          <a:prstGeom prst="rect">
            <a:avLst/>
          </a:prstGeom>
          <a:noFill/>
          <a:ln>
            <a:noFill/>
          </a:ln>
        </p:spPr>
      </p:pic>
      <p:sp>
        <p:nvSpPr>
          <p:cNvPr id="789" name="Google Shape;789;p58"/>
          <p:cNvSpPr/>
          <p:nvPr/>
        </p:nvSpPr>
        <p:spPr>
          <a:xfrm>
            <a:off x="6640047" y="3266478"/>
            <a:ext cx="1380090" cy="377005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790" name="Google Shape;790;p58"/>
          <p:cNvGrpSpPr/>
          <p:nvPr/>
        </p:nvGrpSpPr>
        <p:grpSpPr>
          <a:xfrm>
            <a:off x="4159924" y="2906810"/>
            <a:ext cx="2349748" cy="719188"/>
            <a:chOff x="4169333" y="2865009"/>
            <a:chExt cx="2349748" cy="719188"/>
          </a:xfrm>
        </p:grpSpPr>
        <p:sp>
          <p:nvSpPr>
            <p:cNvPr id="791" name="Google Shape;791;p58"/>
            <p:cNvSpPr/>
            <p:nvPr/>
          </p:nvSpPr>
          <p:spPr>
            <a:xfrm>
              <a:off x="4228134" y="3207192"/>
              <a:ext cx="2290947" cy="377005"/>
            </a:xfrm>
            <a:prstGeom prst="rect">
              <a:avLst/>
            </a:prstGeom>
            <a:noFill/>
            <a:ln w="254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92" name="Google Shape;792;p58"/>
            <p:cNvSpPr txBox="1"/>
            <p:nvPr/>
          </p:nvSpPr>
          <p:spPr>
            <a:xfrm>
              <a:off x="4169333" y="2865009"/>
              <a:ext cx="382098" cy="3028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rPr>
                <a:t>①</a:t>
              </a:r>
              <a:endParaRPr sz="1800" b="1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793" name="Google Shape;793;p58"/>
          <p:cNvSpPr/>
          <p:nvPr/>
        </p:nvSpPr>
        <p:spPr>
          <a:xfrm>
            <a:off x="6565326" y="2896297"/>
            <a:ext cx="382098" cy="302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②</a:t>
            </a:r>
            <a:endParaRPr sz="1800" b="1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794" name="Google Shape;794;p58"/>
          <p:cNvGrpSpPr/>
          <p:nvPr/>
        </p:nvGrpSpPr>
        <p:grpSpPr>
          <a:xfrm>
            <a:off x="10263864" y="4506079"/>
            <a:ext cx="1317875" cy="1885448"/>
            <a:chOff x="10263864" y="4506079"/>
            <a:chExt cx="1317875" cy="1885448"/>
          </a:xfrm>
        </p:grpSpPr>
        <p:sp>
          <p:nvSpPr>
            <p:cNvPr id="795" name="Google Shape;795;p58"/>
            <p:cNvSpPr txBox="1"/>
            <p:nvPr/>
          </p:nvSpPr>
          <p:spPr>
            <a:xfrm>
              <a:off x="10621065" y="6022195"/>
              <a:ext cx="60347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A-B</a:t>
              </a:r>
              <a:endParaRPr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96" name="Google Shape;796;p58"/>
            <p:cNvSpPr/>
            <p:nvPr/>
          </p:nvSpPr>
          <p:spPr>
            <a:xfrm>
              <a:off x="10263864" y="4628010"/>
              <a:ext cx="1317875" cy="1317875"/>
            </a:xfrm>
            <a:prstGeom prst="ellipse">
              <a:avLst/>
            </a:prstGeom>
            <a:solidFill>
              <a:srgbClr val="C6E1B4"/>
            </a:solidFill>
            <a:ln w="25400" cap="flat" cmpd="sng">
              <a:solidFill>
                <a:srgbClr val="C6E1B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97" name="Google Shape;797;p58"/>
            <p:cNvSpPr txBox="1"/>
            <p:nvPr/>
          </p:nvSpPr>
          <p:spPr>
            <a:xfrm>
              <a:off x="10588158" y="4506079"/>
              <a:ext cx="669286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Total(A)</a:t>
              </a:r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8" name="Google Shape;798;p58"/>
            <p:cNvSpPr/>
            <p:nvPr/>
          </p:nvSpPr>
          <p:spPr>
            <a:xfrm>
              <a:off x="10430009" y="4960300"/>
              <a:ext cx="985585" cy="985585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train(B)</a:t>
              </a:r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59"/>
          <p:cNvSpPr txBox="1">
            <a:spLocks noGrp="1"/>
          </p:cNvSpPr>
          <p:nvPr>
            <p:ph type="body" idx="1"/>
          </p:nvPr>
        </p:nvSpPr>
        <p:spPr>
          <a:xfrm>
            <a:off x="609600" y="1124744"/>
            <a:ext cx="10972800" cy="51125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891" lvl="0" indent="-342891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80"/>
              <a:buChar char="▪"/>
            </a:pP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CNN을 위한 데이터 셋을 만들기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SzPts val="1760"/>
              <a:buNone/>
            </a:pPr>
            <a:endParaRPr sz="1600"/>
          </a:p>
          <a:p>
            <a:pPr marL="0" lvl="0" indent="0" algn="l" rtl="0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SzPts val="1760"/>
              <a:buNone/>
            </a:pPr>
            <a:endParaRPr sz="1600"/>
          </a:p>
          <a:p>
            <a:pPr marL="342891" lvl="0" indent="-231131" algn="l" rtl="0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Clr>
                <a:srgbClr val="11BFCB"/>
              </a:buClr>
              <a:buSzPts val="1760"/>
              <a:buFont typeface="Noto Sans Symbols"/>
              <a:buNone/>
            </a:pPr>
            <a:endParaRPr sz="1600"/>
          </a:p>
          <a:p>
            <a:pPr marL="342891" lvl="0" indent="-231131" algn="l" rtl="0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Clr>
                <a:srgbClr val="11BFCB"/>
              </a:buClr>
              <a:buSzPts val="1760"/>
              <a:buFont typeface="Noto Sans Symbols"/>
              <a:buNone/>
            </a:pPr>
            <a:endParaRPr sz="1600"/>
          </a:p>
          <a:p>
            <a:pPr marL="342891" lvl="0" indent="-231131" algn="l" rtl="0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Clr>
                <a:srgbClr val="11BFCB"/>
              </a:buClr>
              <a:buSzPts val="1760"/>
              <a:buFont typeface="Noto Sans Symbols"/>
              <a:buNone/>
            </a:pPr>
            <a:endParaRPr sz="1600"/>
          </a:p>
          <a:p>
            <a:pPr marL="342891" lvl="0" indent="-231131" algn="l" rtl="0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Clr>
                <a:srgbClr val="11BFCB"/>
              </a:buClr>
              <a:buSzPts val="1760"/>
              <a:buFont typeface="Noto Sans Symbols"/>
              <a:buNone/>
            </a:pPr>
            <a:endParaRPr sz="1600"/>
          </a:p>
        </p:txBody>
      </p:sp>
      <p:sp>
        <p:nvSpPr>
          <p:cNvPr id="805" name="Google Shape;805;p59"/>
          <p:cNvSpPr txBox="1">
            <a:spLocks noGrp="1"/>
          </p:cNvSpPr>
          <p:nvPr>
            <p:ph type="sldNum" idx="12"/>
          </p:nvPr>
        </p:nvSpPr>
        <p:spPr>
          <a:xfrm>
            <a:off x="9233254" y="6492880"/>
            <a:ext cx="26510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59</a:t>
            </a:fld>
            <a:endParaRPr/>
          </a:p>
        </p:txBody>
      </p:sp>
      <p:pic>
        <p:nvPicPr>
          <p:cNvPr id="806" name="Google Shape;806;p59" descr="텍스트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94477" y="1778616"/>
            <a:ext cx="6769820" cy="4147706"/>
          </a:xfrm>
          <a:prstGeom prst="rect">
            <a:avLst/>
          </a:prstGeom>
          <a:noFill/>
          <a:ln>
            <a:noFill/>
          </a:ln>
        </p:spPr>
      </p:pic>
      <p:pic>
        <p:nvPicPr>
          <p:cNvPr id="807" name="Google Shape;807;p59" descr="테이블이(가) 표시된 사진&#10;&#10;자동 생성된 설명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84212" y="1760883"/>
            <a:ext cx="2229972" cy="1466724"/>
          </a:xfrm>
          <a:prstGeom prst="rect">
            <a:avLst/>
          </a:prstGeom>
          <a:noFill/>
          <a:ln>
            <a:noFill/>
          </a:ln>
        </p:spPr>
      </p:pic>
      <p:sp>
        <p:nvSpPr>
          <p:cNvPr id="808" name="Google Shape;808;p59"/>
          <p:cNvSpPr txBox="1"/>
          <p:nvPr/>
        </p:nvSpPr>
        <p:spPr>
          <a:xfrm>
            <a:off x="9488426" y="4972215"/>
            <a:ext cx="2266967" cy="95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센서데이터의 길이: 6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Time lag : 2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6–2+1=5</a:t>
            </a:r>
            <a:endParaRPr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5개의 부분 데이터가 생성</a:t>
            </a:r>
            <a:endParaRPr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09" name="Google Shape;809;p59"/>
          <p:cNvSpPr txBox="1"/>
          <p:nvPr/>
        </p:nvSpPr>
        <p:spPr>
          <a:xfrm>
            <a:off x="10082825" y="4187046"/>
            <a:ext cx="1288509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        ]</a:t>
            </a:r>
            <a:endParaRPr/>
          </a:p>
        </p:txBody>
      </p:sp>
      <p:sp>
        <p:nvSpPr>
          <p:cNvPr id="810" name="Google Shape;810;p59"/>
          <p:cNvSpPr txBox="1"/>
          <p:nvPr/>
        </p:nvSpPr>
        <p:spPr>
          <a:xfrm>
            <a:off x="9615415" y="3871406"/>
            <a:ext cx="85151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append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11" name="Google Shape;811;p59"/>
          <p:cNvGrpSpPr/>
          <p:nvPr/>
        </p:nvGrpSpPr>
        <p:grpSpPr>
          <a:xfrm>
            <a:off x="9983788" y="1484313"/>
            <a:ext cx="1473447" cy="2276920"/>
            <a:chOff x="9983788" y="1484313"/>
            <a:chExt cx="1473447" cy="2276920"/>
          </a:xfrm>
        </p:grpSpPr>
        <p:pic>
          <p:nvPicPr>
            <p:cNvPr id="812" name="Google Shape;812;p59" descr="쇼지이(가) 표시된 사진&#10;&#10;자동 생성된 설명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0059075" y="1746046"/>
              <a:ext cx="1288509" cy="3038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3" name="Google Shape;813;p59" descr="쇼지이(가) 표시된 사진&#10;&#10;자동 생성된 설명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0059075" y="2119145"/>
              <a:ext cx="1288509" cy="3038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4" name="Google Shape;814;p59" descr="쇼지이(가) 표시된 사진&#10;&#10;자동 생성된 설명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0059075" y="2492244"/>
              <a:ext cx="1288509" cy="3038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5" name="Google Shape;815;p59" descr="쇼지이(가) 표시된 사진&#10;&#10;자동 생성된 설명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0059075" y="2865343"/>
              <a:ext cx="1288509" cy="3038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6" name="Google Shape;816;p59" descr="쇼지이(가) 표시된 사진&#10;&#10;자동 생성된 설명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0059075" y="3238441"/>
              <a:ext cx="1288509" cy="30386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17" name="Google Shape;817;p59"/>
            <p:cNvSpPr/>
            <p:nvPr/>
          </p:nvSpPr>
          <p:spPr>
            <a:xfrm>
              <a:off x="9983788" y="1484313"/>
              <a:ext cx="1473447" cy="2276920"/>
            </a:xfrm>
            <a:prstGeom prst="rect">
              <a:avLst/>
            </a:prstGeom>
            <a:noFill/>
            <a:ln w="25400" cap="flat" cmpd="sng">
              <a:solidFill>
                <a:srgbClr val="0D0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cxnSp>
        <p:nvCxnSpPr>
          <p:cNvPr id="818" name="Google Shape;818;p59"/>
          <p:cNvCxnSpPr>
            <a:stCxn id="817" idx="2"/>
            <a:endCxn id="809" idx="0"/>
          </p:cNvCxnSpPr>
          <p:nvPr/>
        </p:nvCxnSpPr>
        <p:spPr>
          <a:xfrm>
            <a:off x="10720512" y="3761233"/>
            <a:ext cx="6600" cy="425700"/>
          </a:xfrm>
          <a:prstGeom prst="straightConnector1">
            <a:avLst/>
          </a:prstGeom>
          <a:noFill/>
          <a:ln w="9525" cap="flat" cmpd="sng">
            <a:solidFill>
              <a:srgbClr val="0D0DFF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819" name="Google Shape;819;p59"/>
          <p:cNvSpPr txBox="1">
            <a:spLocks noGrp="1"/>
          </p:cNvSpPr>
          <p:nvPr>
            <p:ph type="title"/>
          </p:nvPr>
        </p:nvSpPr>
        <p:spPr>
          <a:xfrm>
            <a:off x="609600" y="0"/>
            <a:ext cx="10972800" cy="9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algun Gothic"/>
              <a:buNone/>
            </a:pP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데이터 불러오기 &amp; 전처리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6"/>
          <p:cNvSpPr txBox="1">
            <a:spLocks noGrp="1"/>
          </p:cNvSpPr>
          <p:nvPr>
            <p:ph type="body" idx="1"/>
          </p:nvPr>
        </p:nvSpPr>
        <p:spPr>
          <a:xfrm>
            <a:off x="609600" y="1124744"/>
            <a:ext cx="10972800" cy="51125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891" lvl="0" indent="-342891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1BFCB"/>
              </a:buClr>
              <a:buSzPts val="1980"/>
              <a:buFont typeface="Noto Sans Symbols"/>
              <a:buChar char="▪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File.csv </a:t>
            </a:r>
            <a:r>
              <a:rPr lang="en-US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를 </a:t>
            </a:r>
            <a:r>
              <a:rPr lang="en-US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Colab</a:t>
            </a:r>
            <a:r>
              <a:rPr lang="en-US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폴더 안에 복사해서 붙여 넣기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891" lvl="0" indent="-231131" algn="l" rtl="0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Clr>
                <a:srgbClr val="11BFCB"/>
              </a:buClr>
              <a:buSzPts val="1760"/>
              <a:buFont typeface="Noto Sans Symbols"/>
              <a:buNone/>
            </a:pPr>
            <a:endParaRPr sz="160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891" lvl="0" indent="-342891" algn="l" rtl="0">
              <a:lnSpc>
                <a:spcPct val="120000"/>
              </a:lnSpc>
              <a:spcBef>
                <a:spcPts val="360"/>
              </a:spcBef>
              <a:spcAft>
                <a:spcPts val="0"/>
              </a:spcAft>
              <a:buClr>
                <a:srgbClr val="11BFCB"/>
              </a:buClr>
              <a:buSzPts val="1980"/>
              <a:buFont typeface="Noto Sans Symbols"/>
              <a:buChar char="▪"/>
            </a:pP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파일을 읽고 데이터 변수 명 확인하기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891" lvl="0" indent="-231131" algn="l" rtl="0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Clr>
                <a:srgbClr val="11BFCB"/>
              </a:buClr>
              <a:buSzPts val="1760"/>
              <a:buFont typeface="Noto Sans Symbols"/>
              <a:buNone/>
            </a:pPr>
            <a:endParaRPr sz="1600" b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891" lvl="0" indent="-259070" algn="l" rtl="0">
              <a:lnSpc>
                <a:spcPct val="120000"/>
              </a:lnSpc>
              <a:spcBef>
                <a:spcPts val="240"/>
              </a:spcBef>
              <a:spcAft>
                <a:spcPts val="0"/>
              </a:spcAft>
              <a:buClr>
                <a:srgbClr val="11BFCB"/>
              </a:buClr>
              <a:buSzPts val="1320"/>
              <a:buFont typeface="Noto Sans Symbols"/>
              <a:buNone/>
            </a:pP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6"/>
          <p:cNvSpPr txBox="1">
            <a:spLocks noGrp="1"/>
          </p:cNvSpPr>
          <p:nvPr>
            <p:ph type="sldNum" idx="12"/>
          </p:nvPr>
        </p:nvSpPr>
        <p:spPr>
          <a:xfrm>
            <a:off x="9233254" y="6492880"/>
            <a:ext cx="26510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sp>
        <p:nvSpPr>
          <p:cNvPr id="125" name="Google Shape;125;p6"/>
          <p:cNvSpPr txBox="1">
            <a:spLocks noGrp="1"/>
          </p:cNvSpPr>
          <p:nvPr>
            <p:ph type="title"/>
          </p:nvPr>
        </p:nvSpPr>
        <p:spPr>
          <a:xfrm>
            <a:off x="609600" y="0"/>
            <a:ext cx="10972800" cy="9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algun Gothic"/>
              <a:buNone/>
            </a:pP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파일 읽고 간단한 정리 &amp; 데이터 분포 살펴보기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26" name="Google Shape;126;p6" descr="텍스트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95845" y="938290"/>
            <a:ext cx="2137409" cy="1263305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6"/>
          <p:cNvSpPr/>
          <p:nvPr/>
        </p:nvSpPr>
        <p:spPr>
          <a:xfrm>
            <a:off x="5850174" y="1163178"/>
            <a:ext cx="645043" cy="319863"/>
          </a:xfrm>
          <a:prstGeom prst="rightArrow">
            <a:avLst>
              <a:gd name="adj1" fmla="val 50000"/>
              <a:gd name="adj2" fmla="val 81025"/>
            </a:avLst>
          </a:prstGeom>
          <a:solidFill>
            <a:srgbClr val="11BFC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28" name="Google Shape;128;p6" descr="테이블이(가) 표시된 사진&#10;&#10;자동 생성된 설명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16000" y="2351043"/>
            <a:ext cx="7335520" cy="23053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6" descr="텍스트이(가) 표시된 사진&#10;&#10;자동 생성된 설명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16000" y="4761721"/>
            <a:ext cx="4934009" cy="1943069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6"/>
          <p:cNvSpPr/>
          <p:nvPr/>
        </p:nvSpPr>
        <p:spPr>
          <a:xfrm>
            <a:off x="7095845" y="5502627"/>
            <a:ext cx="4033476" cy="6270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열(column)이 순서대로 정리되어 있지 않아서 </a:t>
            </a:r>
            <a:endParaRPr sz="1400" b="1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28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데이터프레임을 접근할 때 용이하지 않음</a:t>
            </a:r>
            <a:endParaRPr sz="1400" b="1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1" name="Google Shape;131;p6"/>
          <p:cNvSpPr/>
          <p:nvPr/>
        </p:nvSpPr>
        <p:spPr>
          <a:xfrm>
            <a:off x="6200405" y="5656018"/>
            <a:ext cx="645043" cy="319863"/>
          </a:xfrm>
          <a:prstGeom prst="rightArrow">
            <a:avLst>
              <a:gd name="adj1" fmla="val 50000"/>
              <a:gd name="adj2" fmla="val 81025"/>
            </a:avLst>
          </a:prstGeom>
          <a:solidFill>
            <a:srgbClr val="11BFC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p60"/>
          <p:cNvSpPr txBox="1">
            <a:spLocks noGrp="1"/>
          </p:cNvSpPr>
          <p:nvPr>
            <p:ph type="body" idx="1"/>
          </p:nvPr>
        </p:nvSpPr>
        <p:spPr>
          <a:xfrm>
            <a:off x="609600" y="1124744"/>
            <a:ext cx="10972800" cy="51125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891" lvl="0" indent="-342891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80"/>
              <a:buChar char="▪"/>
            </a:pP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CNN을 위한 데이터 셋을 만들기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SzPts val="1760"/>
              <a:buNone/>
            </a:pPr>
            <a:endParaRPr sz="1600"/>
          </a:p>
          <a:p>
            <a:pPr marL="0" lvl="0" indent="0" algn="l" rtl="0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SzPts val="1760"/>
              <a:buNone/>
            </a:pPr>
            <a:endParaRPr sz="1600"/>
          </a:p>
          <a:p>
            <a:pPr marL="342891" lvl="0" indent="-231131" algn="l" rtl="0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Clr>
                <a:srgbClr val="11BFCB"/>
              </a:buClr>
              <a:buSzPts val="1760"/>
              <a:buFont typeface="Noto Sans Symbols"/>
              <a:buNone/>
            </a:pPr>
            <a:endParaRPr sz="1600"/>
          </a:p>
          <a:p>
            <a:pPr marL="342891" lvl="0" indent="-231131" algn="l" rtl="0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Clr>
                <a:srgbClr val="11BFCB"/>
              </a:buClr>
              <a:buSzPts val="1760"/>
              <a:buFont typeface="Noto Sans Symbols"/>
              <a:buNone/>
            </a:pPr>
            <a:endParaRPr sz="1600"/>
          </a:p>
          <a:p>
            <a:pPr marL="342891" lvl="0" indent="-231131" algn="l" rtl="0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Clr>
                <a:srgbClr val="11BFCB"/>
              </a:buClr>
              <a:buSzPts val="1760"/>
              <a:buFont typeface="Noto Sans Symbols"/>
              <a:buNone/>
            </a:pPr>
            <a:endParaRPr sz="1600"/>
          </a:p>
          <a:p>
            <a:pPr marL="342891" lvl="0" indent="-231131" algn="l" rtl="0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Clr>
                <a:srgbClr val="11BFCB"/>
              </a:buClr>
              <a:buSzPts val="1760"/>
              <a:buFont typeface="Noto Sans Symbols"/>
              <a:buNone/>
            </a:pPr>
            <a:endParaRPr sz="1600"/>
          </a:p>
        </p:txBody>
      </p:sp>
      <p:sp>
        <p:nvSpPr>
          <p:cNvPr id="826" name="Google Shape;826;p60"/>
          <p:cNvSpPr txBox="1">
            <a:spLocks noGrp="1"/>
          </p:cNvSpPr>
          <p:nvPr>
            <p:ph type="sldNum" idx="12"/>
          </p:nvPr>
        </p:nvSpPr>
        <p:spPr>
          <a:xfrm>
            <a:off x="9233254" y="6492880"/>
            <a:ext cx="26510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60</a:t>
            </a:fld>
            <a:endParaRPr/>
          </a:p>
        </p:txBody>
      </p:sp>
      <p:pic>
        <p:nvPicPr>
          <p:cNvPr id="827" name="Google Shape;827;p60" descr="텍스트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94477" y="1778616"/>
            <a:ext cx="6769820" cy="4147706"/>
          </a:xfrm>
          <a:prstGeom prst="rect">
            <a:avLst/>
          </a:prstGeom>
          <a:noFill/>
          <a:ln>
            <a:noFill/>
          </a:ln>
        </p:spPr>
      </p:pic>
      <p:pic>
        <p:nvPicPr>
          <p:cNvPr id="828" name="Google Shape;828;p60" descr="테이블이(가) 표시된 사진&#10;&#10;자동 생성된 설명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84212" y="1760883"/>
            <a:ext cx="2229972" cy="1466724"/>
          </a:xfrm>
          <a:prstGeom prst="rect">
            <a:avLst/>
          </a:prstGeom>
          <a:noFill/>
          <a:ln>
            <a:noFill/>
          </a:ln>
        </p:spPr>
      </p:pic>
      <p:sp>
        <p:nvSpPr>
          <p:cNvPr id="829" name="Google Shape;829;p60"/>
          <p:cNvSpPr txBox="1"/>
          <p:nvPr/>
        </p:nvSpPr>
        <p:spPr>
          <a:xfrm>
            <a:off x="9488426" y="4972215"/>
            <a:ext cx="2266967" cy="95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센서데이터의 길이: 6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Time lag : 2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6–2+1=5</a:t>
            </a:r>
            <a:endParaRPr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5개의 부분 데이터가 생성</a:t>
            </a:r>
            <a:endParaRPr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30" name="Google Shape;830;p60"/>
          <p:cNvSpPr txBox="1"/>
          <p:nvPr/>
        </p:nvSpPr>
        <p:spPr>
          <a:xfrm>
            <a:off x="10082825" y="4187046"/>
            <a:ext cx="1288509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        ]</a:t>
            </a:r>
            <a:endParaRPr/>
          </a:p>
        </p:txBody>
      </p:sp>
      <p:sp>
        <p:nvSpPr>
          <p:cNvPr id="831" name="Google Shape;831;p60"/>
          <p:cNvSpPr txBox="1"/>
          <p:nvPr/>
        </p:nvSpPr>
        <p:spPr>
          <a:xfrm>
            <a:off x="9615415" y="3871406"/>
            <a:ext cx="85151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append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32" name="Google Shape;832;p60"/>
          <p:cNvGrpSpPr/>
          <p:nvPr/>
        </p:nvGrpSpPr>
        <p:grpSpPr>
          <a:xfrm>
            <a:off x="9983788" y="1484313"/>
            <a:ext cx="1473447" cy="2276920"/>
            <a:chOff x="9983788" y="1484313"/>
            <a:chExt cx="1473447" cy="2276920"/>
          </a:xfrm>
        </p:grpSpPr>
        <p:pic>
          <p:nvPicPr>
            <p:cNvPr id="833" name="Google Shape;833;p60" descr="쇼지이(가) 표시된 사진&#10;&#10;자동 생성된 설명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0059075" y="1746046"/>
              <a:ext cx="1288509" cy="3038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34" name="Google Shape;834;p60" descr="쇼지이(가) 표시된 사진&#10;&#10;자동 생성된 설명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0059075" y="2119145"/>
              <a:ext cx="1288509" cy="3038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35" name="Google Shape;835;p60" descr="쇼지이(가) 표시된 사진&#10;&#10;자동 생성된 설명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0059075" y="2492244"/>
              <a:ext cx="1288509" cy="3038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36" name="Google Shape;836;p60" descr="쇼지이(가) 표시된 사진&#10;&#10;자동 생성된 설명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0059075" y="2865343"/>
              <a:ext cx="1288509" cy="3038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37" name="Google Shape;837;p60" descr="쇼지이(가) 표시된 사진&#10;&#10;자동 생성된 설명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0059075" y="3238441"/>
              <a:ext cx="1288509" cy="30386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38" name="Google Shape;838;p60"/>
            <p:cNvSpPr/>
            <p:nvPr/>
          </p:nvSpPr>
          <p:spPr>
            <a:xfrm>
              <a:off x="9983788" y="1484313"/>
              <a:ext cx="1473447" cy="2276920"/>
            </a:xfrm>
            <a:prstGeom prst="rect">
              <a:avLst/>
            </a:prstGeom>
            <a:noFill/>
            <a:ln w="25400" cap="flat" cmpd="sng">
              <a:solidFill>
                <a:srgbClr val="0D0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cxnSp>
        <p:nvCxnSpPr>
          <p:cNvPr id="839" name="Google Shape;839;p60"/>
          <p:cNvCxnSpPr>
            <a:stCxn id="838" idx="2"/>
            <a:endCxn id="830" idx="0"/>
          </p:cNvCxnSpPr>
          <p:nvPr/>
        </p:nvCxnSpPr>
        <p:spPr>
          <a:xfrm>
            <a:off x="10720512" y="3761233"/>
            <a:ext cx="6600" cy="425700"/>
          </a:xfrm>
          <a:prstGeom prst="straightConnector1">
            <a:avLst/>
          </a:prstGeom>
          <a:noFill/>
          <a:ln w="9525" cap="flat" cmpd="sng">
            <a:solidFill>
              <a:srgbClr val="0D0DFF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840" name="Google Shape;840;p60"/>
          <p:cNvSpPr txBox="1">
            <a:spLocks noGrp="1"/>
          </p:cNvSpPr>
          <p:nvPr>
            <p:ph type="title"/>
          </p:nvPr>
        </p:nvSpPr>
        <p:spPr>
          <a:xfrm>
            <a:off x="609600" y="0"/>
            <a:ext cx="10972800" cy="9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algun Gothic"/>
              <a:buNone/>
            </a:pP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데이터 불러오기 &amp; 전처리</a:t>
            </a:r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p61"/>
          <p:cNvSpPr txBox="1">
            <a:spLocks noGrp="1"/>
          </p:cNvSpPr>
          <p:nvPr>
            <p:ph type="sldNum" idx="12"/>
          </p:nvPr>
        </p:nvSpPr>
        <p:spPr>
          <a:xfrm>
            <a:off x="9233254" y="6492880"/>
            <a:ext cx="26510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61</a:t>
            </a:fld>
            <a:endParaRPr/>
          </a:p>
        </p:txBody>
      </p:sp>
      <p:sp>
        <p:nvSpPr>
          <p:cNvPr id="847" name="Google Shape;847;p61"/>
          <p:cNvSpPr txBox="1">
            <a:spLocks noGrp="1"/>
          </p:cNvSpPr>
          <p:nvPr>
            <p:ph type="title"/>
          </p:nvPr>
        </p:nvSpPr>
        <p:spPr>
          <a:xfrm>
            <a:off x="609600" y="0"/>
            <a:ext cx="10972800" cy="9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algun Gothic"/>
              <a:buNone/>
            </a:pP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데이터 불러오기 &amp; 전처리</a:t>
            </a:r>
            <a:endParaRPr/>
          </a:p>
        </p:txBody>
      </p:sp>
      <p:grpSp>
        <p:nvGrpSpPr>
          <p:cNvPr id="848" name="Google Shape;848;p61"/>
          <p:cNvGrpSpPr/>
          <p:nvPr/>
        </p:nvGrpSpPr>
        <p:grpSpPr>
          <a:xfrm>
            <a:off x="1232086" y="2181468"/>
            <a:ext cx="2563597" cy="1930575"/>
            <a:chOff x="1232086" y="2181468"/>
            <a:chExt cx="2563597" cy="1930575"/>
          </a:xfrm>
        </p:grpSpPr>
        <p:sp>
          <p:nvSpPr>
            <p:cNvPr id="849" name="Google Shape;849;p61"/>
            <p:cNvSpPr/>
            <p:nvPr/>
          </p:nvSpPr>
          <p:spPr>
            <a:xfrm>
              <a:off x="1232086" y="2181468"/>
              <a:ext cx="764034" cy="325038"/>
            </a:xfrm>
            <a:prstGeom prst="rect">
              <a:avLst/>
            </a:prstGeom>
            <a:solidFill>
              <a:srgbClr val="DAEEF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Malgun Gothic"/>
                <a:buNone/>
              </a:pPr>
              <a:r>
                <a:rPr lang="en-US" sz="10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센서1</a:t>
              </a:r>
              <a:endParaRPr sz="10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50" name="Google Shape;850;p61"/>
            <p:cNvSpPr/>
            <p:nvPr/>
          </p:nvSpPr>
          <p:spPr>
            <a:xfrm>
              <a:off x="1985091" y="2181468"/>
              <a:ext cx="764034" cy="325038"/>
            </a:xfrm>
            <a:prstGeom prst="rect">
              <a:avLst/>
            </a:prstGeom>
            <a:solidFill>
              <a:srgbClr val="B7CCE4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Malgun Gothic"/>
                <a:buNone/>
              </a:pPr>
              <a:r>
                <a:rPr lang="en-US" sz="10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센서2</a:t>
              </a:r>
              <a:endParaRPr sz="10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51" name="Google Shape;851;p61"/>
            <p:cNvSpPr/>
            <p:nvPr/>
          </p:nvSpPr>
          <p:spPr>
            <a:xfrm>
              <a:off x="2749135" y="2181468"/>
              <a:ext cx="364396" cy="325038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latin typeface="Malgun Gothic"/>
                  <a:ea typeface="Malgun Gothic"/>
                  <a:cs typeface="Malgun Gothic"/>
                  <a:sym typeface="Malgun Gothic"/>
                </a:rPr>
                <a:t> </a:t>
              </a:r>
              <a:endParaRPr/>
            </a:p>
          </p:txBody>
        </p:sp>
        <p:sp>
          <p:nvSpPr>
            <p:cNvPr id="852" name="Google Shape;852;p61"/>
            <p:cNvSpPr/>
            <p:nvPr/>
          </p:nvSpPr>
          <p:spPr>
            <a:xfrm>
              <a:off x="3111903" y="2181468"/>
              <a:ext cx="683780" cy="325038"/>
            </a:xfrm>
            <a:prstGeom prst="rect">
              <a:avLst/>
            </a:prstGeom>
            <a:solidFill>
              <a:srgbClr val="36609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Malgun Gothic"/>
                <a:buNone/>
              </a:pPr>
              <a:r>
                <a:rPr lang="en-US" sz="10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온도</a:t>
              </a:r>
              <a:endParaRPr/>
            </a:p>
          </p:txBody>
        </p:sp>
        <p:sp>
          <p:nvSpPr>
            <p:cNvPr id="853" name="Google Shape;853;p61"/>
            <p:cNvSpPr/>
            <p:nvPr/>
          </p:nvSpPr>
          <p:spPr>
            <a:xfrm>
              <a:off x="1232086" y="3787005"/>
              <a:ext cx="764034" cy="325038"/>
            </a:xfrm>
            <a:prstGeom prst="rect">
              <a:avLst/>
            </a:prstGeom>
            <a:solidFill>
              <a:srgbClr val="DAEEF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Malgun Gothic"/>
                <a:buNone/>
              </a:pPr>
              <a:endParaRPr sz="10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54" name="Google Shape;854;p61"/>
            <p:cNvSpPr/>
            <p:nvPr/>
          </p:nvSpPr>
          <p:spPr>
            <a:xfrm>
              <a:off x="1985091" y="3787005"/>
              <a:ext cx="764034" cy="325038"/>
            </a:xfrm>
            <a:prstGeom prst="rect">
              <a:avLst/>
            </a:prstGeom>
            <a:solidFill>
              <a:srgbClr val="B7CCE4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Malgun Gothic"/>
                <a:buNone/>
              </a:pPr>
              <a:endParaRPr sz="10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55" name="Google Shape;855;p61"/>
            <p:cNvSpPr/>
            <p:nvPr/>
          </p:nvSpPr>
          <p:spPr>
            <a:xfrm>
              <a:off x="2749135" y="3787005"/>
              <a:ext cx="364396" cy="325038"/>
            </a:xfrm>
            <a:prstGeom prst="rect">
              <a:avLst/>
            </a:prstGeom>
            <a:solidFill>
              <a:srgbClr val="93B3D7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Malgun Gothic"/>
                <a:buNone/>
              </a:pPr>
              <a:endParaRPr sz="10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56" name="Google Shape;856;p61"/>
            <p:cNvSpPr/>
            <p:nvPr/>
          </p:nvSpPr>
          <p:spPr>
            <a:xfrm>
              <a:off x="3111903" y="3787005"/>
              <a:ext cx="683780" cy="325038"/>
            </a:xfrm>
            <a:prstGeom prst="rect">
              <a:avLst/>
            </a:prstGeom>
            <a:solidFill>
              <a:srgbClr val="36609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Malgun Gothic"/>
                <a:buNone/>
              </a:pPr>
              <a:endParaRPr sz="10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57" name="Google Shape;857;p61"/>
            <p:cNvSpPr/>
            <p:nvPr/>
          </p:nvSpPr>
          <p:spPr>
            <a:xfrm>
              <a:off x="1232086" y="3469221"/>
              <a:ext cx="764034" cy="325038"/>
            </a:xfrm>
            <a:prstGeom prst="rect">
              <a:avLst/>
            </a:prstGeom>
            <a:solidFill>
              <a:srgbClr val="DAEEF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Malgun Gothic"/>
                <a:buNone/>
              </a:pPr>
              <a:endParaRPr sz="10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58" name="Google Shape;858;p61"/>
            <p:cNvSpPr/>
            <p:nvPr/>
          </p:nvSpPr>
          <p:spPr>
            <a:xfrm>
              <a:off x="1985091" y="3469221"/>
              <a:ext cx="764034" cy="325038"/>
            </a:xfrm>
            <a:prstGeom prst="rect">
              <a:avLst/>
            </a:prstGeom>
            <a:solidFill>
              <a:srgbClr val="B7CCE4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Malgun Gothic"/>
                <a:buNone/>
              </a:pPr>
              <a:endParaRPr sz="10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59" name="Google Shape;859;p61"/>
            <p:cNvSpPr/>
            <p:nvPr/>
          </p:nvSpPr>
          <p:spPr>
            <a:xfrm>
              <a:off x="2749135" y="3469221"/>
              <a:ext cx="364396" cy="325038"/>
            </a:xfrm>
            <a:prstGeom prst="rect">
              <a:avLst/>
            </a:prstGeom>
            <a:solidFill>
              <a:srgbClr val="93B3D7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Malgun Gothic"/>
                <a:buNone/>
              </a:pPr>
              <a:endParaRPr sz="10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60" name="Google Shape;860;p61"/>
            <p:cNvSpPr/>
            <p:nvPr/>
          </p:nvSpPr>
          <p:spPr>
            <a:xfrm>
              <a:off x="3111903" y="3469221"/>
              <a:ext cx="683780" cy="325038"/>
            </a:xfrm>
            <a:prstGeom prst="rect">
              <a:avLst/>
            </a:prstGeom>
            <a:solidFill>
              <a:srgbClr val="36609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Malgun Gothic"/>
                <a:buNone/>
              </a:pPr>
              <a:endParaRPr sz="10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61" name="Google Shape;861;p61"/>
            <p:cNvSpPr/>
            <p:nvPr/>
          </p:nvSpPr>
          <p:spPr>
            <a:xfrm>
              <a:off x="1232086" y="3150283"/>
              <a:ext cx="764034" cy="325038"/>
            </a:xfrm>
            <a:prstGeom prst="rect">
              <a:avLst/>
            </a:prstGeom>
            <a:solidFill>
              <a:srgbClr val="DAEEF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Malgun Gothic"/>
                <a:buNone/>
              </a:pPr>
              <a:endParaRPr sz="10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62" name="Google Shape;862;p61"/>
            <p:cNvSpPr/>
            <p:nvPr/>
          </p:nvSpPr>
          <p:spPr>
            <a:xfrm>
              <a:off x="1985091" y="3150283"/>
              <a:ext cx="764034" cy="325038"/>
            </a:xfrm>
            <a:prstGeom prst="rect">
              <a:avLst/>
            </a:prstGeom>
            <a:solidFill>
              <a:srgbClr val="B7CCE4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Malgun Gothic"/>
                <a:buNone/>
              </a:pPr>
              <a:endParaRPr sz="10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63" name="Google Shape;863;p61"/>
            <p:cNvSpPr/>
            <p:nvPr/>
          </p:nvSpPr>
          <p:spPr>
            <a:xfrm>
              <a:off x="2749135" y="3150283"/>
              <a:ext cx="364396" cy="325038"/>
            </a:xfrm>
            <a:prstGeom prst="rect">
              <a:avLst/>
            </a:prstGeom>
            <a:solidFill>
              <a:srgbClr val="93B3D7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Malgun Gothic"/>
                <a:buNone/>
              </a:pPr>
              <a:endParaRPr sz="10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64" name="Google Shape;864;p61"/>
            <p:cNvSpPr/>
            <p:nvPr/>
          </p:nvSpPr>
          <p:spPr>
            <a:xfrm>
              <a:off x="3111903" y="3150283"/>
              <a:ext cx="683780" cy="325038"/>
            </a:xfrm>
            <a:prstGeom prst="rect">
              <a:avLst/>
            </a:prstGeom>
            <a:solidFill>
              <a:srgbClr val="36609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Malgun Gothic"/>
                <a:buNone/>
              </a:pPr>
              <a:endParaRPr sz="10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65" name="Google Shape;865;p61"/>
            <p:cNvSpPr/>
            <p:nvPr/>
          </p:nvSpPr>
          <p:spPr>
            <a:xfrm>
              <a:off x="1232086" y="2831346"/>
              <a:ext cx="764034" cy="325038"/>
            </a:xfrm>
            <a:prstGeom prst="rect">
              <a:avLst/>
            </a:prstGeom>
            <a:solidFill>
              <a:srgbClr val="DAEEF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Malgun Gothic"/>
                <a:buNone/>
              </a:pPr>
              <a:endParaRPr sz="10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66" name="Google Shape;866;p61"/>
            <p:cNvSpPr/>
            <p:nvPr/>
          </p:nvSpPr>
          <p:spPr>
            <a:xfrm>
              <a:off x="1985091" y="2831346"/>
              <a:ext cx="764034" cy="325038"/>
            </a:xfrm>
            <a:prstGeom prst="rect">
              <a:avLst/>
            </a:prstGeom>
            <a:solidFill>
              <a:srgbClr val="B7CCE4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Malgun Gothic"/>
                <a:buNone/>
              </a:pPr>
              <a:endParaRPr sz="10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67" name="Google Shape;867;p61"/>
            <p:cNvSpPr/>
            <p:nvPr/>
          </p:nvSpPr>
          <p:spPr>
            <a:xfrm>
              <a:off x="2749135" y="2831346"/>
              <a:ext cx="364396" cy="325038"/>
            </a:xfrm>
            <a:prstGeom prst="rect">
              <a:avLst/>
            </a:prstGeom>
            <a:solidFill>
              <a:srgbClr val="93B3D7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Malgun Gothic"/>
                <a:buNone/>
              </a:pPr>
              <a:endParaRPr sz="10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68" name="Google Shape;868;p61"/>
            <p:cNvSpPr/>
            <p:nvPr/>
          </p:nvSpPr>
          <p:spPr>
            <a:xfrm>
              <a:off x="3111903" y="2831346"/>
              <a:ext cx="683780" cy="325038"/>
            </a:xfrm>
            <a:prstGeom prst="rect">
              <a:avLst/>
            </a:prstGeom>
            <a:solidFill>
              <a:srgbClr val="36609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Malgun Gothic"/>
                <a:buNone/>
              </a:pPr>
              <a:endParaRPr sz="10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69" name="Google Shape;869;p61"/>
            <p:cNvSpPr/>
            <p:nvPr/>
          </p:nvSpPr>
          <p:spPr>
            <a:xfrm>
              <a:off x="1232086" y="2506406"/>
              <a:ext cx="764034" cy="325038"/>
            </a:xfrm>
            <a:prstGeom prst="rect">
              <a:avLst/>
            </a:prstGeom>
            <a:solidFill>
              <a:srgbClr val="DAEEF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Malgun Gothic"/>
                <a:buNone/>
              </a:pPr>
              <a:endParaRPr sz="10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70" name="Google Shape;870;p61"/>
            <p:cNvSpPr/>
            <p:nvPr/>
          </p:nvSpPr>
          <p:spPr>
            <a:xfrm>
              <a:off x="1985091" y="2506406"/>
              <a:ext cx="764034" cy="325038"/>
            </a:xfrm>
            <a:prstGeom prst="rect">
              <a:avLst/>
            </a:prstGeom>
            <a:solidFill>
              <a:srgbClr val="B7CCE4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Malgun Gothic"/>
                <a:buNone/>
              </a:pPr>
              <a:endParaRPr sz="10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71" name="Google Shape;871;p61"/>
            <p:cNvSpPr/>
            <p:nvPr/>
          </p:nvSpPr>
          <p:spPr>
            <a:xfrm>
              <a:off x="2749135" y="2506406"/>
              <a:ext cx="364396" cy="325038"/>
            </a:xfrm>
            <a:prstGeom prst="rect">
              <a:avLst/>
            </a:prstGeom>
            <a:solidFill>
              <a:srgbClr val="93B3D7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Malgun Gothic"/>
                <a:buNone/>
              </a:pPr>
              <a:endParaRPr sz="10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72" name="Google Shape;872;p61"/>
            <p:cNvSpPr/>
            <p:nvPr/>
          </p:nvSpPr>
          <p:spPr>
            <a:xfrm>
              <a:off x="3111903" y="2506406"/>
              <a:ext cx="683780" cy="325038"/>
            </a:xfrm>
            <a:prstGeom prst="rect">
              <a:avLst/>
            </a:prstGeom>
            <a:solidFill>
              <a:srgbClr val="36609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Malgun Gothic"/>
                <a:buNone/>
              </a:pPr>
              <a:endParaRPr sz="10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873" name="Google Shape;873;p61"/>
          <p:cNvSpPr txBox="1"/>
          <p:nvPr/>
        </p:nvSpPr>
        <p:spPr>
          <a:xfrm>
            <a:off x="2057695" y="1811189"/>
            <a:ext cx="956794" cy="350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lgun Gothic"/>
              <a:buNone/>
            </a:pPr>
            <a:r>
              <a:rPr lang="en-US" sz="10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Sample 1</a:t>
            </a:r>
            <a:endParaRPr sz="10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74" name="Google Shape;874;p61"/>
          <p:cNvSpPr/>
          <p:nvPr/>
        </p:nvSpPr>
        <p:spPr>
          <a:xfrm>
            <a:off x="1236013" y="2171085"/>
            <a:ext cx="2563824" cy="649343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75" name="Google Shape;875;p61"/>
          <p:cNvSpPr txBox="1"/>
          <p:nvPr/>
        </p:nvSpPr>
        <p:spPr>
          <a:xfrm>
            <a:off x="382069" y="2351863"/>
            <a:ext cx="726481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algun Gothic"/>
              <a:buNone/>
            </a:pPr>
            <a:r>
              <a:rPr lang="en-US" sz="11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Time lag</a:t>
            </a:r>
            <a:endParaRPr sz="11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876" name="Google Shape;876;p61"/>
          <p:cNvGrpSpPr/>
          <p:nvPr/>
        </p:nvGrpSpPr>
        <p:grpSpPr>
          <a:xfrm>
            <a:off x="4939274" y="2157536"/>
            <a:ext cx="2171844" cy="676441"/>
            <a:chOff x="4950568" y="2003015"/>
            <a:chExt cx="2171844" cy="676441"/>
          </a:xfrm>
        </p:grpSpPr>
        <p:grpSp>
          <p:nvGrpSpPr>
            <p:cNvPr id="877" name="Google Shape;877;p61"/>
            <p:cNvGrpSpPr/>
            <p:nvPr/>
          </p:nvGrpSpPr>
          <p:grpSpPr>
            <a:xfrm>
              <a:off x="4950833" y="2003015"/>
              <a:ext cx="2171579" cy="676441"/>
              <a:chOff x="5377749" y="2248708"/>
              <a:chExt cx="2171579" cy="676441"/>
            </a:xfrm>
          </p:grpSpPr>
          <p:sp>
            <p:nvSpPr>
              <p:cNvPr id="878" name="Google Shape;878;p61"/>
              <p:cNvSpPr/>
              <p:nvPr/>
            </p:nvSpPr>
            <p:spPr>
              <a:xfrm>
                <a:off x="5377749" y="2248708"/>
                <a:ext cx="647142" cy="338273"/>
              </a:xfrm>
              <a:prstGeom prst="rect">
                <a:avLst/>
              </a:prstGeom>
              <a:solidFill>
                <a:srgbClr val="DAEEF3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Malgun Gothic"/>
                  <a:buNone/>
                </a:pPr>
                <a:r>
                  <a:rPr lang="en-US" sz="9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샘플1</a:t>
                </a:r>
                <a:endParaRPr sz="9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879" name="Google Shape;879;p61"/>
              <p:cNvSpPr/>
              <p:nvPr/>
            </p:nvSpPr>
            <p:spPr>
              <a:xfrm>
                <a:off x="6015742" y="2248708"/>
                <a:ext cx="647142" cy="338273"/>
              </a:xfrm>
              <a:prstGeom prst="rect">
                <a:avLst/>
              </a:prstGeom>
              <a:solidFill>
                <a:srgbClr val="B7CCE4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500"/>
                  <a:buFont typeface="Malgun Gothic"/>
                  <a:buNone/>
                </a:pPr>
                <a:endParaRPr sz="5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880" name="Google Shape;880;p61"/>
              <p:cNvSpPr/>
              <p:nvPr/>
            </p:nvSpPr>
            <p:spPr>
              <a:xfrm>
                <a:off x="6662894" y="2248708"/>
                <a:ext cx="308646" cy="338273"/>
              </a:xfrm>
              <a:prstGeom prst="rect">
                <a:avLst/>
              </a:prstGeom>
              <a:solidFill>
                <a:srgbClr val="93B3D7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500"/>
                  <a:buFont typeface="Malgun Gothic"/>
                  <a:buNone/>
                </a:pPr>
                <a:endParaRPr sz="5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881" name="Google Shape;881;p61"/>
              <p:cNvSpPr/>
              <p:nvPr/>
            </p:nvSpPr>
            <p:spPr>
              <a:xfrm>
                <a:off x="6970161" y="2248708"/>
                <a:ext cx="579167" cy="338273"/>
              </a:xfrm>
              <a:prstGeom prst="rect">
                <a:avLst/>
              </a:prstGeom>
              <a:solidFill>
                <a:srgbClr val="366092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500"/>
                  <a:buFont typeface="Malgun Gothic"/>
                  <a:buNone/>
                </a:pPr>
                <a:endParaRPr sz="5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882" name="Google Shape;882;p61"/>
              <p:cNvSpPr/>
              <p:nvPr/>
            </p:nvSpPr>
            <p:spPr>
              <a:xfrm>
                <a:off x="5377749" y="2586876"/>
                <a:ext cx="647142" cy="338273"/>
              </a:xfrm>
              <a:prstGeom prst="rect">
                <a:avLst/>
              </a:prstGeom>
              <a:solidFill>
                <a:srgbClr val="DAEEF3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algun Gothic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883" name="Google Shape;883;p61"/>
              <p:cNvSpPr/>
              <p:nvPr/>
            </p:nvSpPr>
            <p:spPr>
              <a:xfrm>
                <a:off x="6015742" y="2586876"/>
                <a:ext cx="647142" cy="338273"/>
              </a:xfrm>
              <a:prstGeom prst="rect">
                <a:avLst/>
              </a:prstGeom>
              <a:solidFill>
                <a:srgbClr val="B7CCE4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algun Gothic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884" name="Google Shape;884;p61"/>
              <p:cNvSpPr/>
              <p:nvPr/>
            </p:nvSpPr>
            <p:spPr>
              <a:xfrm>
                <a:off x="6662894" y="2586876"/>
                <a:ext cx="308646" cy="338273"/>
              </a:xfrm>
              <a:prstGeom prst="rect">
                <a:avLst/>
              </a:prstGeom>
              <a:solidFill>
                <a:srgbClr val="93B3D7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algun Gothic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885" name="Google Shape;885;p61"/>
              <p:cNvSpPr/>
              <p:nvPr/>
            </p:nvSpPr>
            <p:spPr>
              <a:xfrm>
                <a:off x="6970161" y="2586876"/>
                <a:ext cx="579167" cy="338273"/>
              </a:xfrm>
              <a:prstGeom prst="rect">
                <a:avLst/>
              </a:prstGeom>
              <a:solidFill>
                <a:srgbClr val="366092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algun Gothic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886" name="Google Shape;886;p61"/>
              <p:cNvSpPr/>
              <p:nvPr/>
            </p:nvSpPr>
            <p:spPr>
              <a:xfrm>
                <a:off x="5386343" y="2248708"/>
                <a:ext cx="2162720" cy="67122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887" name="Google Shape;887;p61"/>
            <p:cNvSpPr/>
            <p:nvPr/>
          </p:nvSpPr>
          <p:spPr>
            <a:xfrm>
              <a:off x="4950568" y="2003015"/>
              <a:ext cx="2171314" cy="665910"/>
            </a:xfrm>
            <a:prstGeom prst="rect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cxnSp>
        <p:nvCxnSpPr>
          <p:cNvPr id="898" name="Google Shape;898;p61"/>
          <p:cNvCxnSpPr/>
          <p:nvPr/>
        </p:nvCxnSpPr>
        <p:spPr>
          <a:xfrm rot="10800000" flipH="1">
            <a:off x="3799837" y="2492181"/>
            <a:ext cx="1139437" cy="715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902" name="Google Shape;902;p61"/>
          <p:cNvSpPr/>
          <p:nvPr/>
        </p:nvSpPr>
        <p:spPr>
          <a:xfrm>
            <a:off x="1232086" y="2513927"/>
            <a:ext cx="2563824" cy="649343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903" name="Google Shape;903;p61"/>
          <p:cNvGrpSpPr/>
          <p:nvPr/>
        </p:nvGrpSpPr>
        <p:grpSpPr>
          <a:xfrm>
            <a:off x="4935347" y="2500378"/>
            <a:ext cx="2171844" cy="676441"/>
            <a:chOff x="4950568" y="2003015"/>
            <a:chExt cx="2171844" cy="676441"/>
          </a:xfrm>
        </p:grpSpPr>
        <p:grpSp>
          <p:nvGrpSpPr>
            <p:cNvPr id="904" name="Google Shape;904;p61"/>
            <p:cNvGrpSpPr/>
            <p:nvPr/>
          </p:nvGrpSpPr>
          <p:grpSpPr>
            <a:xfrm>
              <a:off x="4950833" y="2003015"/>
              <a:ext cx="2171579" cy="676441"/>
              <a:chOff x="5377749" y="2248708"/>
              <a:chExt cx="2171579" cy="676441"/>
            </a:xfrm>
          </p:grpSpPr>
          <p:sp>
            <p:nvSpPr>
              <p:cNvPr id="905" name="Google Shape;905;p61"/>
              <p:cNvSpPr/>
              <p:nvPr/>
            </p:nvSpPr>
            <p:spPr>
              <a:xfrm>
                <a:off x="5377749" y="2248708"/>
                <a:ext cx="647142" cy="338273"/>
              </a:xfrm>
              <a:prstGeom prst="rect">
                <a:avLst/>
              </a:prstGeom>
              <a:solidFill>
                <a:srgbClr val="DAEEF3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Malgun Gothic"/>
                  <a:buNone/>
                </a:pPr>
                <a:r>
                  <a:rPr lang="en-US" sz="9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샘플1</a:t>
                </a:r>
                <a:endParaRPr sz="9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906" name="Google Shape;906;p61"/>
              <p:cNvSpPr/>
              <p:nvPr/>
            </p:nvSpPr>
            <p:spPr>
              <a:xfrm>
                <a:off x="6015742" y="2248708"/>
                <a:ext cx="647142" cy="338273"/>
              </a:xfrm>
              <a:prstGeom prst="rect">
                <a:avLst/>
              </a:prstGeom>
              <a:solidFill>
                <a:srgbClr val="B7CCE4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500"/>
                  <a:buFont typeface="Malgun Gothic"/>
                  <a:buNone/>
                </a:pPr>
                <a:endParaRPr sz="5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907" name="Google Shape;907;p61"/>
              <p:cNvSpPr/>
              <p:nvPr/>
            </p:nvSpPr>
            <p:spPr>
              <a:xfrm>
                <a:off x="6662894" y="2248708"/>
                <a:ext cx="308646" cy="338273"/>
              </a:xfrm>
              <a:prstGeom prst="rect">
                <a:avLst/>
              </a:prstGeom>
              <a:solidFill>
                <a:srgbClr val="93B3D7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500"/>
                  <a:buFont typeface="Malgun Gothic"/>
                  <a:buNone/>
                </a:pPr>
                <a:endParaRPr sz="5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908" name="Google Shape;908;p61"/>
              <p:cNvSpPr/>
              <p:nvPr/>
            </p:nvSpPr>
            <p:spPr>
              <a:xfrm>
                <a:off x="6970161" y="2248708"/>
                <a:ext cx="579167" cy="338273"/>
              </a:xfrm>
              <a:prstGeom prst="rect">
                <a:avLst/>
              </a:prstGeom>
              <a:solidFill>
                <a:srgbClr val="366092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500"/>
                  <a:buFont typeface="Malgun Gothic"/>
                  <a:buNone/>
                </a:pPr>
                <a:endParaRPr sz="5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909" name="Google Shape;909;p61"/>
              <p:cNvSpPr/>
              <p:nvPr/>
            </p:nvSpPr>
            <p:spPr>
              <a:xfrm>
                <a:off x="5377749" y="2586876"/>
                <a:ext cx="647142" cy="338273"/>
              </a:xfrm>
              <a:prstGeom prst="rect">
                <a:avLst/>
              </a:prstGeom>
              <a:solidFill>
                <a:srgbClr val="DAEEF3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algun Gothic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910" name="Google Shape;910;p61"/>
              <p:cNvSpPr/>
              <p:nvPr/>
            </p:nvSpPr>
            <p:spPr>
              <a:xfrm>
                <a:off x="6015742" y="2586876"/>
                <a:ext cx="647142" cy="338273"/>
              </a:xfrm>
              <a:prstGeom prst="rect">
                <a:avLst/>
              </a:prstGeom>
              <a:solidFill>
                <a:srgbClr val="B7CCE4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algun Gothic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911" name="Google Shape;911;p61"/>
              <p:cNvSpPr/>
              <p:nvPr/>
            </p:nvSpPr>
            <p:spPr>
              <a:xfrm>
                <a:off x="6662894" y="2586876"/>
                <a:ext cx="308646" cy="338273"/>
              </a:xfrm>
              <a:prstGeom prst="rect">
                <a:avLst/>
              </a:prstGeom>
              <a:solidFill>
                <a:srgbClr val="93B3D7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algun Gothic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912" name="Google Shape;912;p61"/>
              <p:cNvSpPr/>
              <p:nvPr/>
            </p:nvSpPr>
            <p:spPr>
              <a:xfrm>
                <a:off x="6970161" y="2586876"/>
                <a:ext cx="579167" cy="338273"/>
              </a:xfrm>
              <a:prstGeom prst="rect">
                <a:avLst/>
              </a:prstGeom>
              <a:solidFill>
                <a:srgbClr val="366092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algun Gothic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913" name="Google Shape;913;p61"/>
              <p:cNvSpPr/>
              <p:nvPr/>
            </p:nvSpPr>
            <p:spPr>
              <a:xfrm>
                <a:off x="5386343" y="2248708"/>
                <a:ext cx="2162720" cy="67122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914" name="Google Shape;914;p61"/>
            <p:cNvSpPr/>
            <p:nvPr/>
          </p:nvSpPr>
          <p:spPr>
            <a:xfrm>
              <a:off x="4950568" y="2003015"/>
              <a:ext cx="2171314" cy="665910"/>
            </a:xfrm>
            <a:prstGeom prst="rect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cxnSp>
        <p:nvCxnSpPr>
          <p:cNvPr id="925" name="Google Shape;925;p61"/>
          <p:cNvCxnSpPr/>
          <p:nvPr/>
        </p:nvCxnSpPr>
        <p:spPr>
          <a:xfrm rot="10800000" flipH="1">
            <a:off x="3795910" y="2835023"/>
            <a:ext cx="1139437" cy="715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926" name="Google Shape;926;p61"/>
          <p:cNvSpPr/>
          <p:nvPr/>
        </p:nvSpPr>
        <p:spPr>
          <a:xfrm>
            <a:off x="1236013" y="2810038"/>
            <a:ext cx="2563824" cy="649343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927" name="Google Shape;927;p61"/>
          <p:cNvGrpSpPr/>
          <p:nvPr/>
        </p:nvGrpSpPr>
        <p:grpSpPr>
          <a:xfrm>
            <a:off x="4939274" y="2796489"/>
            <a:ext cx="2171844" cy="676441"/>
            <a:chOff x="4950568" y="2003015"/>
            <a:chExt cx="2171844" cy="676441"/>
          </a:xfrm>
        </p:grpSpPr>
        <p:grpSp>
          <p:nvGrpSpPr>
            <p:cNvPr id="928" name="Google Shape;928;p61"/>
            <p:cNvGrpSpPr/>
            <p:nvPr/>
          </p:nvGrpSpPr>
          <p:grpSpPr>
            <a:xfrm>
              <a:off x="4950833" y="2003015"/>
              <a:ext cx="2171579" cy="676441"/>
              <a:chOff x="5377749" y="2248708"/>
              <a:chExt cx="2171579" cy="676441"/>
            </a:xfrm>
          </p:grpSpPr>
          <p:sp>
            <p:nvSpPr>
              <p:cNvPr id="929" name="Google Shape;929;p61"/>
              <p:cNvSpPr/>
              <p:nvPr/>
            </p:nvSpPr>
            <p:spPr>
              <a:xfrm>
                <a:off x="5377749" y="2248708"/>
                <a:ext cx="647142" cy="338273"/>
              </a:xfrm>
              <a:prstGeom prst="rect">
                <a:avLst/>
              </a:prstGeom>
              <a:solidFill>
                <a:srgbClr val="DAEEF3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Malgun Gothic"/>
                  <a:buNone/>
                </a:pPr>
                <a:r>
                  <a:rPr lang="en-US" sz="9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샘플1</a:t>
                </a:r>
                <a:endParaRPr sz="9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930" name="Google Shape;930;p61"/>
              <p:cNvSpPr/>
              <p:nvPr/>
            </p:nvSpPr>
            <p:spPr>
              <a:xfrm>
                <a:off x="6015742" y="2248708"/>
                <a:ext cx="647142" cy="338273"/>
              </a:xfrm>
              <a:prstGeom prst="rect">
                <a:avLst/>
              </a:prstGeom>
              <a:solidFill>
                <a:srgbClr val="B7CCE4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500"/>
                  <a:buFont typeface="Malgun Gothic"/>
                  <a:buNone/>
                </a:pPr>
                <a:endParaRPr sz="5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931" name="Google Shape;931;p61"/>
              <p:cNvSpPr/>
              <p:nvPr/>
            </p:nvSpPr>
            <p:spPr>
              <a:xfrm>
                <a:off x="6662894" y="2248708"/>
                <a:ext cx="308646" cy="338273"/>
              </a:xfrm>
              <a:prstGeom prst="rect">
                <a:avLst/>
              </a:prstGeom>
              <a:solidFill>
                <a:srgbClr val="93B3D7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500"/>
                  <a:buFont typeface="Malgun Gothic"/>
                  <a:buNone/>
                </a:pPr>
                <a:endParaRPr sz="5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932" name="Google Shape;932;p61"/>
              <p:cNvSpPr/>
              <p:nvPr/>
            </p:nvSpPr>
            <p:spPr>
              <a:xfrm>
                <a:off x="6970161" y="2248708"/>
                <a:ext cx="579167" cy="338273"/>
              </a:xfrm>
              <a:prstGeom prst="rect">
                <a:avLst/>
              </a:prstGeom>
              <a:solidFill>
                <a:srgbClr val="366092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500"/>
                  <a:buFont typeface="Malgun Gothic"/>
                  <a:buNone/>
                </a:pPr>
                <a:endParaRPr sz="5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933" name="Google Shape;933;p61"/>
              <p:cNvSpPr/>
              <p:nvPr/>
            </p:nvSpPr>
            <p:spPr>
              <a:xfrm>
                <a:off x="5377749" y="2586876"/>
                <a:ext cx="647142" cy="338273"/>
              </a:xfrm>
              <a:prstGeom prst="rect">
                <a:avLst/>
              </a:prstGeom>
              <a:solidFill>
                <a:srgbClr val="DAEEF3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algun Gothic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934" name="Google Shape;934;p61"/>
              <p:cNvSpPr/>
              <p:nvPr/>
            </p:nvSpPr>
            <p:spPr>
              <a:xfrm>
                <a:off x="6015742" y="2586876"/>
                <a:ext cx="647142" cy="338273"/>
              </a:xfrm>
              <a:prstGeom prst="rect">
                <a:avLst/>
              </a:prstGeom>
              <a:solidFill>
                <a:srgbClr val="B7CCE4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algun Gothic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935" name="Google Shape;935;p61"/>
              <p:cNvSpPr/>
              <p:nvPr/>
            </p:nvSpPr>
            <p:spPr>
              <a:xfrm>
                <a:off x="6662894" y="2586876"/>
                <a:ext cx="308646" cy="338273"/>
              </a:xfrm>
              <a:prstGeom prst="rect">
                <a:avLst/>
              </a:prstGeom>
              <a:solidFill>
                <a:srgbClr val="93B3D7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algun Gothic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936" name="Google Shape;936;p61"/>
              <p:cNvSpPr/>
              <p:nvPr/>
            </p:nvSpPr>
            <p:spPr>
              <a:xfrm>
                <a:off x="6970161" y="2586876"/>
                <a:ext cx="579167" cy="338273"/>
              </a:xfrm>
              <a:prstGeom prst="rect">
                <a:avLst/>
              </a:prstGeom>
              <a:solidFill>
                <a:srgbClr val="366092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algun Gothic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937" name="Google Shape;937;p61"/>
              <p:cNvSpPr/>
              <p:nvPr/>
            </p:nvSpPr>
            <p:spPr>
              <a:xfrm>
                <a:off x="5386343" y="2248708"/>
                <a:ext cx="2162720" cy="67122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938" name="Google Shape;938;p61"/>
            <p:cNvSpPr/>
            <p:nvPr/>
          </p:nvSpPr>
          <p:spPr>
            <a:xfrm>
              <a:off x="4950568" y="2003015"/>
              <a:ext cx="2171314" cy="665910"/>
            </a:xfrm>
            <a:prstGeom prst="rect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cxnSp>
        <p:nvCxnSpPr>
          <p:cNvPr id="949" name="Google Shape;949;p61"/>
          <p:cNvCxnSpPr/>
          <p:nvPr/>
        </p:nvCxnSpPr>
        <p:spPr>
          <a:xfrm rot="10800000" flipH="1">
            <a:off x="3799837" y="3131134"/>
            <a:ext cx="1139437" cy="715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950" name="Google Shape;950;p61"/>
          <p:cNvSpPr/>
          <p:nvPr/>
        </p:nvSpPr>
        <p:spPr>
          <a:xfrm>
            <a:off x="1231859" y="3154615"/>
            <a:ext cx="2563824" cy="649343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951" name="Google Shape;951;p61"/>
          <p:cNvGrpSpPr/>
          <p:nvPr/>
        </p:nvGrpSpPr>
        <p:grpSpPr>
          <a:xfrm>
            <a:off x="4935120" y="3141066"/>
            <a:ext cx="2171844" cy="676441"/>
            <a:chOff x="4950568" y="2003015"/>
            <a:chExt cx="2171844" cy="676441"/>
          </a:xfrm>
        </p:grpSpPr>
        <p:grpSp>
          <p:nvGrpSpPr>
            <p:cNvPr id="952" name="Google Shape;952;p61"/>
            <p:cNvGrpSpPr/>
            <p:nvPr/>
          </p:nvGrpSpPr>
          <p:grpSpPr>
            <a:xfrm>
              <a:off x="4950833" y="2003015"/>
              <a:ext cx="2171579" cy="676441"/>
              <a:chOff x="5377749" y="2248708"/>
              <a:chExt cx="2171579" cy="676441"/>
            </a:xfrm>
          </p:grpSpPr>
          <p:sp>
            <p:nvSpPr>
              <p:cNvPr id="953" name="Google Shape;953;p61"/>
              <p:cNvSpPr/>
              <p:nvPr/>
            </p:nvSpPr>
            <p:spPr>
              <a:xfrm>
                <a:off x="5377749" y="2248708"/>
                <a:ext cx="647142" cy="338273"/>
              </a:xfrm>
              <a:prstGeom prst="rect">
                <a:avLst/>
              </a:prstGeom>
              <a:solidFill>
                <a:srgbClr val="DAEEF3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Malgun Gothic"/>
                  <a:buNone/>
                </a:pPr>
                <a:r>
                  <a:rPr lang="en-US" sz="9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샘플1</a:t>
                </a:r>
                <a:endParaRPr sz="9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954" name="Google Shape;954;p61"/>
              <p:cNvSpPr/>
              <p:nvPr/>
            </p:nvSpPr>
            <p:spPr>
              <a:xfrm>
                <a:off x="6015742" y="2248708"/>
                <a:ext cx="647142" cy="338273"/>
              </a:xfrm>
              <a:prstGeom prst="rect">
                <a:avLst/>
              </a:prstGeom>
              <a:solidFill>
                <a:srgbClr val="B7CCE4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500"/>
                  <a:buFont typeface="Malgun Gothic"/>
                  <a:buNone/>
                </a:pPr>
                <a:endParaRPr sz="5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955" name="Google Shape;955;p61"/>
              <p:cNvSpPr/>
              <p:nvPr/>
            </p:nvSpPr>
            <p:spPr>
              <a:xfrm>
                <a:off x="6662894" y="2248708"/>
                <a:ext cx="308646" cy="338273"/>
              </a:xfrm>
              <a:prstGeom prst="rect">
                <a:avLst/>
              </a:prstGeom>
              <a:solidFill>
                <a:srgbClr val="93B3D7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500"/>
                  <a:buFont typeface="Malgun Gothic"/>
                  <a:buNone/>
                </a:pPr>
                <a:endParaRPr sz="5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956" name="Google Shape;956;p61"/>
              <p:cNvSpPr/>
              <p:nvPr/>
            </p:nvSpPr>
            <p:spPr>
              <a:xfrm>
                <a:off x="6970161" y="2248708"/>
                <a:ext cx="579167" cy="338273"/>
              </a:xfrm>
              <a:prstGeom prst="rect">
                <a:avLst/>
              </a:prstGeom>
              <a:solidFill>
                <a:srgbClr val="366092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500"/>
                  <a:buFont typeface="Malgun Gothic"/>
                  <a:buNone/>
                </a:pPr>
                <a:endParaRPr sz="5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957" name="Google Shape;957;p61"/>
              <p:cNvSpPr/>
              <p:nvPr/>
            </p:nvSpPr>
            <p:spPr>
              <a:xfrm>
                <a:off x="5377749" y="2586876"/>
                <a:ext cx="647142" cy="338273"/>
              </a:xfrm>
              <a:prstGeom prst="rect">
                <a:avLst/>
              </a:prstGeom>
              <a:solidFill>
                <a:srgbClr val="DAEEF3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algun Gothic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958" name="Google Shape;958;p61"/>
              <p:cNvSpPr/>
              <p:nvPr/>
            </p:nvSpPr>
            <p:spPr>
              <a:xfrm>
                <a:off x="6015742" y="2586876"/>
                <a:ext cx="647142" cy="338273"/>
              </a:xfrm>
              <a:prstGeom prst="rect">
                <a:avLst/>
              </a:prstGeom>
              <a:solidFill>
                <a:srgbClr val="B7CCE4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algun Gothic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959" name="Google Shape;959;p61"/>
              <p:cNvSpPr/>
              <p:nvPr/>
            </p:nvSpPr>
            <p:spPr>
              <a:xfrm>
                <a:off x="6662894" y="2586876"/>
                <a:ext cx="308646" cy="338273"/>
              </a:xfrm>
              <a:prstGeom prst="rect">
                <a:avLst/>
              </a:prstGeom>
              <a:solidFill>
                <a:srgbClr val="93B3D7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algun Gothic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960" name="Google Shape;960;p61"/>
              <p:cNvSpPr/>
              <p:nvPr/>
            </p:nvSpPr>
            <p:spPr>
              <a:xfrm>
                <a:off x="6970161" y="2586876"/>
                <a:ext cx="579167" cy="338273"/>
              </a:xfrm>
              <a:prstGeom prst="rect">
                <a:avLst/>
              </a:prstGeom>
              <a:solidFill>
                <a:srgbClr val="366092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algun Gothic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961" name="Google Shape;961;p61"/>
              <p:cNvSpPr/>
              <p:nvPr/>
            </p:nvSpPr>
            <p:spPr>
              <a:xfrm>
                <a:off x="5386343" y="2248708"/>
                <a:ext cx="2162720" cy="67122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962" name="Google Shape;962;p61"/>
            <p:cNvSpPr/>
            <p:nvPr/>
          </p:nvSpPr>
          <p:spPr>
            <a:xfrm>
              <a:off x="4950568" y="2003015"/>
              <a:ext cx="2171314" cy="665910"/>
            </a:xfrm>
            <a:prstGeom prst="rect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cxnSp>
        <p:nvCxnSpPr>
          <p:cNvPr id="973" name="Google Shape;973;p61"/>
          <p:cNvCxnSpPr/>
          <p:nvPr/>
        </p:nvCxnSpPr>
        <p:spPr>
          <a:xfrm rot="10800000" flipH="1">
            <a:off x="3795683" y="3475711"/>
            <a:ext cx="1139437" cy="715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974" name="Google Shape;974;p61"/>
          <p:cNvSpPr/>
          <p:nvPr/>
        </p:nvSpPr>
        <p:spPr>
          <a:xfrm>
            <a:off x="1231859" y="3487384"/>
            <a:ext cx="2563824" cy="649343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975" name="Google Shape;975;p61"/>
          <p:cNvGrpSpPr/>
          <p:nvPr/>
        </p:nvGrpSpPr>
        <p:grpSpPr>
          <a:xfrm>
            <a:off x="4935120" y="3473835"/>
            <a:ext cx="2171844" cy="676441"/>
            <a:chOff x="4950568" y="2003015"/>
            <a:chExt cx="2171844" cy="676441"/>
          </a:xfrm>
        </p:grpSpPr>
        <p:grpSp>
          <p:nvGrpSpPr>
            <p:cNvPr id="976" name="Google Shape;976;p61"/>
            <p:cNvGrpSpPr/>
            <p:nvPr/>
          </p:nvGrpSpPr>
          <p:grpSpPr>
            <a:xfrm>
              <a:off x="4950833" y="2003015"/>
              <a:ext cx="2171579" cy="676441"/>
              <a:chOff x="5377749" y="2248708"/>
              <a:chExt cx="2171579" cy="676441"/>
            </a:xfrm>
          </p:grpSpPr>
          <p:sp>
            <p:nvSpPr>
              <p:cNvPr id="977" name="Google Shape;977;p61"/>
              <p:cNvSpPr/>
              <p:nvPr/>
            </p:nvSpPr>
            <p:spPr>
              <a:xfrm>
                <a:off x="5377749" y="2248708"/>
                <a:ext cx="647142" cy="338273"/>
              </a:xfrm>
              <a:prstGeom prst="rect">
                <a:avLst/>
              </a:prstGeom>
              <a:solidFill>
                <a:srgbClr val="DAEEF3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Malgun Gothic"/>
                  <a:buNone/>
                </a:pPr>
                <a:r>
                  <a:rPr lang="en-US" sz="9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샘플1</a:t>
                </a:r>
                <a:endParaRPr sz="9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978" name="Google Shape;978;p61"/>
              <p:cNvSpPr/>
              <p:nvPr/>
            </p:nvSpPr>
            <p:spPr>
              <a:xfrm>
                <a:off x="6015742" y="2248708"/>
                <a:ext cx="647142" cy="338273"/>
              </a:xfrm>
              <a:prstGeom prst="rect">
                <a:avLst/>
              </a:prstGeom>
              <a:solidFill>
                <a:srgbClr val="B7CCE4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500"/>
                  <a:buFont typeface="Malgun Gothic"/>
                  <a:buNone/>
                </a:pPr>
                <a:endParaRPr sz="5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979" name="Google Shape;979;p61"/>
              <p:cNvSpPr/>
              <p:nvPr/>
            </p:nvSpPr>
            <p:spPr>
              <a:xfrm>
                <a:off x="6662894" y="2248708"/>
                <a:ext cx="308646" cy="338273"/>
              </a:xfrm>
              <a:prstGeom prst="rect">
                <a:avLst/>
              </a:prstGeom>
              <a:solidFill>
                <a:srgbClr val="93B3D7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500"/>
                  <a:buFont typeface="Malgun Gothic"/>
                  <a:buNone/>
                </a:pPr>
                <a:endParaRPr sz="5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980" name="Google Shape;980;p61"/>
              <p:cNvSpPr/>
              <p:nvPr/>
            </p:nvSpPr>
            <p:spPr>
              <a:xfrm>
                <a:off x="6970161" y="2248708"/>
                <a:ext cx="579167" cy="338273"/>
              </a:xfrm>
              <a:prstGeom prst="rect">
                <a:avLst/>
              </a:prstGeom>
              <a:solidFill>
                <a:srgbClr val="366092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500"/>
                  <a:buFont typeface="Malgun Gothic"/>
                  <a:buNone/>
                </a:pPr>
                <a:endParaRPr sz="5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981" name="Google Shape;981;p61"/>
              <p:cNvSpPr/>
              <p:nvPr/>
            </p:nvSpPr>
            <p:spPr>
              <a:xfrm>
                <a:off x="5377749" y="2586876"/>
                <a:ext cx="647142" cy="338273"/>
              </a:xfrm>
              <a:prstGeom prst="rect">
                <a:avLst/>
              </a:prstGeom>
              <a:solidFill>
                <a:srgbClr val="DAEEF3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algun Gothic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982" name="Google Shape;982;p61"/>
              <p:cNvSpPr/>
              <p:nvPr/>
            </p:nvSpPr>
            <p:spPr>
              <a:xfrm>
                <a:off x="6015742" y="2586876"/>
                <a:ext cx="647142" cy="338273"/>
              </a:xfrm>
              <a:prstGeom prst="rect">
                <a:avLst/>
              </a:prstGeom>
              <a:solidFill>
                <a:srgbClr val="B7CCE4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algun Gothic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983" name="Google Shape;983;p61"/>
              <p:cNvSpPr/>
              <p:nvPr/>
            </p:nvSpPr>
            <p:spPr>
              <a:xfrm>
                <a:off x="6662894" y="2586876"/>
                <a:ext cx="308646" cy="338273"/>
              </a:xfrm>
              <a:prstGeom prst="rect">
                <a:avLst/>
              </a:prstGeom>
              <a:solidFill>
                <a:srgbClr val="93B3D7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algun Gothic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984" name="Google Shape;984;p61"/>
              <p:cNvSpPr/>
              <p:nvPr/>
            </p:nvSpPr>
            <p:spPr>
              <a:xfrm>
                <a:off x="6970161" y="2586876"/>
                <a:ext cx="579167" cy="338273"/>
              </a:xfrm>
              <a:prstGeom prst="rect">
                <a:avLst/>
              </a:prstGeom>
              <a:solidFill>
                <a:srgbClr val="366092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algun Gothic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985" name="Google Shape;985;p61"/>
              <p:cNvSpPr/>
              <p:nvPr/>
            </p:nvSpPr>
            <p:spPr>
              <a:xfrm>
                <a:off x="5386343" y="2248708"/>
                <a:ext cx="2162720" cy="67122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986" name="Google Shape;986;p61"/>
            <p:cNvSpPr/>
            <p:nvPr/>
          </p:nvSpPr>
          <p:spPr>
            <a:xfrm>
              <a:off x="4950568" y="2003015"/>
              <a:ext cx="2171314" cy="665910"/>
            </a:xfrm>
            <a:prstGeom prst="rect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cxnSp>
        <p:nvCxnSpPr>
          <p:cNvPr id="997" name="Google Shape;997;p61"/>
          <p:cNvCxnSpPr/>
          <p:nvPr/>
        </p:nvCxnSpPr>
        <p:spPr>
          <a:xfrm rot="10800000" flipH="1">
            <a:off x="3795683" y="3808480"/>
            <a:ext cx="1139437" cy="715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998" name="Google Shape;998;p61"/>
          <p:cNvSpPr txBox="1"/>
          <p:nvPr/>
        </p:nvSpPr>
        <p:spPr>
          <a:xfrm>
            <a:off x="1055688" y="5023567"/>
            <a:ext cx="504031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Data길이</a:t>
            </a:r>
            <a:r>
              <a:rPr lang="en-US"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–Time lag+1=6-2+1=5</a:t>
            </a:r>
            <a:endParaRPr sz="18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99" name="Google Shape;999;p61"/>
          <p:cNvSpPr/>
          <p:nvPr/>
        </p:nvSpPr>
        <p:spPr>
          <a:xfrm>
            <a:off x="1112704" y="2181468"/>
            <a:ext cx="119155" cy="615021"/>
          </a:xfrm>
          <a:prstGeom prst="leftBrace">
            <a:avLst>
              <a:gd name="adj1" fmla="val 8333"/>
              <a:gd name="adj2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EFB0CE9-5565-4130-9333-0027A9465120}"/>
              </a:ext>
            </a:extLst>
          </p:cNvPr>
          <p:cNvGrpSpPr/>
          <p:nvPr/>
        </p:nvGrpSpPr>
        <p:grpSpPr>
          <a:xfrm>
            <a:off x="8457840" y="1224991"/>
            <a:ext cx="2503394" cy="5051513"/>
            <a:chOff x="8457840" y="1224991"/>
            <a:chExt cx="2503394" cy="5051513"/>
          </a:xfrm>
        </p:grpSpPr>
        <p:grpSp>
          <p:nvGrpSpPr>
            <p:cNvPr id="888" name="Google Shape;888;p61"/>
            <p:cNvGrpSpPr/>
            <p:nvPr/>
          </p:nvGrpSpPr>
          <p:grpSpPr>
            <a:xfrm>
              <a:off x="8623597" y="1793887"/>
              <a:ext cx="2171579" cy="676441"/>
              <a:chOff x="5377749" y="2248708"/>
              <a:chExt cx="2171579" cy="676441"/>
            </a:xfrm>
          </p:grpSpPr>
          <p:sp>
            <p:nvSpPr>
              <p:cNvPr id="889" name="Google Shape;889;p61"/>
              <p:cNvSpPr/>
              <p:nvPr/>
            </p:nvSpPr>
            <p:spPr>
              <a:xfrm>
                <a:off x="5377749" y="2248708"/>
                <a:ext cx="647142" cy="338273"/>
              </a:xfrm>
              <a:prstGeom prst="rect">
                <a:avLst/>
              </a:prstGeom>
              <a:solidFill>
                <a:srgbClr val="DAEEF3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Malgun Gothic"/>
                  <a:buNone/>
                </a:pPr>
                <a:r>
                  <a:rPr lang="en-US" sz="9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샘플1</a:t>
                </a:r>
                <a:endParaRPr sz="9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890" name="Google Shape;890;p61"/>
              <p:cNvSpPr/>
              <p:nvPr/>
            </p:nvSpPr>
            <p:spPr>
              <a:xfrm>
                <a:off x="6015742" y="2248708"/>
                <a:ext cx="647142" cy="338273"/>
              </a:xfrm>
              <a:prstGeom prst="rect">
                <a:avLst/>
              </a:prstGeom>
              <a:solidFill>
                <a:srgbClr val="B7CCE4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500"/>
                  <a:buFont typeface="Malgun Gothic"/>
                  <a:buNone/>
                </a:pPr>
                <a:endParaRPr sz="5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891" name="Google Shape;891;p61"/>
              <p:cNvSpPr/>
              <p:nvPr/>
            </p:nvSpPr>
            <p:spPr>
              <a:xfrm>
                <a:off x="6662894" y="2248708"/>
                <a:ext cx="308646" cy="338273"/>
              </a:xfrm>
              <a:prstGeom prst="rect">
                <a:avLst/>
              </a:prstGeom>
              <a:solidFill>
                <a:srgbClr val="93B3D7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500"/>
                  <a:buFont typeface="Malgun Gothic"/>
                  <a:buNone/>
                </a:pPr>
                <a:endParaRPr sz="5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892" name="Google Shape;892;p61"/>
              <p:cNvSpPr/>
              <p:nvPr/>
            </p:nvSpPr>
            <p:spPr>
              <a:xfrm>
                <a:off x="6970161" y="2248708"/>
                <a:ext cx="579167" cy="338273"/>
              </a:xfrm>
              <a:prstGeom prst="rect">
                <a:avLst/>
              </a:prstGeom>
              <a:solidFill>
                <a:srgbClr val="366092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500"/>
                  <a:buFont typeface="Malgun Gothic"/>
                  <a:buNone/>
                </a:pPr>
                <a:endParaRPr sz="5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893" name="Google Shape;893;p61"/>
              <p:cNvSpPr/>
              <p:nvPr/>
            </p:nvSpPr>
            <p:spPr>
              <a:xfrm>
                <a:off x="5377749" y="2586876"/>
                <a:ext cx="647142" cy="338273"/>
              </a:xfrm>
              <a:prstGeom prst="rect">
                <a:avLst/>
              </a:prstGeom>
              <a:solidFill>
                <a:srgbClr val="DAEEF3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algun Gothic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894" name="Google Shape;894;p61"/>
              <p:cNvSpPr/>
              <p:nvPr/>
            </p:nvSpPr>
            <p:spPr>
              <a:xfrm>
                <a:off x="6015742" y="2586876"/>
                <a:ext cx="647142" cy="338273"/>
              </a:xfrm>
              <a:prstGeom prst="rect">
                <a:avLst/>
              </a:prstGeom>
              <a:solidFill>
                <a:srgbClr val="B7CCE4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algun Gothic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895" name="Google Shape;895;p61"/>
              <p:cNvSpPr/>
              <p:nvPr/>
            </p:nvSpPr>
            <p:spPr>
              <a:xfrm>
                <a:off x="6662894" y="2586876"/>
                <a:ext cx="308646" cy="338273"/>
              </a:xfrm>
              <a:prstGeom prst="rect">
                <a:avLst/>
              </a:prstGeom>
              <a:solidFill>
                <a:srgbClr val="93B3D7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algun Gothic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896" name="Google Shape;896;p61"/>
              <p:cNvSpPr/>
              <p:nvPr/>
            </p:nvSpPr>
            <p:spPr>
              <a:xfrm>
                <a:off x="6970161" y="2586876"/>
                <a:ext cx="579167" cy="338273"/>
              </a:xfrm>
              <a:prstGeom prst="rect">
                <a:avLst/>
              </a:prstGeom>
              <a:solidFill>
                <a:srgbClr val="366092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algun Gothic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897" name="Google Shape;897;p61"/>
              <p:cNvSpPr/>
              <p:nvPr/>
            </p:nvSpPr>
            <p:spPr>
              <a:xfrm>
                <a:off x="5386343" y="2248708"/>
                <a:ext cx="2162720" cy="67122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899" name="Google Shape;899;p61"/>
            <p:cNvSpPr/>
            <p:nvPr/>
          </p:nvSpPr>
          <p:spPr>
            <a:xfrm rot="5400000">
              <a:off x="9603661" y="512288"/>
              <a:ext cx="211451" cy="2478708"/>
            </a:xfrm>
            <a:prstGeom prst="leftBracket">
              <a:avLst>
                <a:gd name="adj" fmla="val 0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900" name="Google Shape;900;p61"/>
            <p:cNvSpPr/>
            <p:nvPr/>
          </p:nvSpPr>
          <p:spPr>
            <a:xfrm rot="5400000" flipH="1">
              <a:off x="9591468" y="4512928"/>
              <a:ext cx="211451" cy="2478708"/>
            </a:xfrm>
            <a:prstGeom prst="leftBracket">
              <a:avLst>
                <a:gd name="adj" fmla="val 0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901" name="Google Shape;901;p61"/>
            <p:cNvSpPr txBox="1"/>
            <p:nvPr/>
          </p:nvSpPr>
          <p:spPr>
            <a:xfrm>
              <a:off x="8470032" y="1224991"/>
              <a:ext cx="2478709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Train data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15" name="Google Shape;915;p61"/>
            <p:cNvGrpSpPr/>
            <p:nvPr/>
          </p:nvGrpSpPr>
          <p:grpSpPr>
            <a:xfrm>
              <a:off x="8623332" y="2584029"/>
              <a:ext cx="2171579" cy="676441"/>
              <a:chOff x="5377749" y="2248708"/>
              <a:chExt cx="2171579" cy="676441"/>
            </a:xfrm>
          </p:grpSpPr>
          <p:sp>
            <p:nvSpPr>
              <p:cNvPr id="916" name="Google Shape;916;p61"/>
              <p:cNvSpPr/>
              <p:nvPr/>
            </p:nvSpPr>
            <p:spPr>
              <a:xfrm>
                <a:off x="5377749" y="2248708"/>
                <a:ext cx="647142" cy="338273"/>
              </a:xfrm>
              <a:prstGeom prst="rect">
                <a:avLst/>
              </a:prstGeom>
              <a:solidFill>
                <a:srgbClr val="DAEEF3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Malgun Gothic"/>
                  <a:buNone/>
                </a:pPr>
                <a:r>
                  <a:rPr lang="en-US" sz="9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샘플1</a:t>
                </a:r>
                <a:endParaRPr sz="9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917" name="Google Shape;917;p61"/>
              <p:cNvSpPr/>
              <p:nvPr/>
            </p:nvSpPr>
            <p:spPr>
              <a:xfrm>
                <a:off x="6015742" y="2248708"/>
                <a:ext cx="647142" cy="338273"/>
              </a:xfrm>
              <a:prstGeom prst="rect">
                <a:avLst/>
              </a:prstGeom>
              <a:solidFill>
                <a:srgbClr val="B7CCE4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500"/>
                  <a:buFont typeface="Malgun Gothic"/>
                  <a:buNone/>
                </a:pPr>
                <a:endParaRPr sz="5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918" name="Google Shape;918;p61"/>
              <p:cNvSpPr/>
              <p:nvPr/>
            </p:nvSpPr>
            <p:spPr>
              <a:xfrm>
                <a:off x="6662894" y="2248708"/>
                <a:ext cx="308646" cy="338273"/>
              </a:xfrm>
              <a:prstGeom prst="rect">
                <a:avLst/>
              </a:prstGeom>
              <a:solidFill>
                <a:srgbClr val="93B3D7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500"/>
                  <a:buFont typeface="Malgun Gothic"/>
                  <a:buNone/>
                </a:pPr>
                <a:endParaRPr sz="5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919" name="Google Shape;919;p61"/>
              <p:cNvSpPr/>
              <p:nvPr/>
            </p:nvSpPr>
            <p:spPr>
              <a:xfrm>
                <a:off x="6970161" y="2248708"/>
                <a:ext cx="579167" cy="338273"/>
              </a:xfrm>
              <a:prstGeom prst="rect">
                <a:avLst/>
              </a:prstGeom>
              <a:solidFill>
                <a:srgbClr val="366092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500"/>
                  <a:buFont typeface="Malgun Gothic"/>
                  <a:buNone/>
                </a:pPr>
                <a:endParaRPr sz="5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920" name="Google Shape;920;p61"/>
              <p:cNvSpPr/>
              <p:nvPr/>
            </p:nvSpPr>
            <p:spPr>
              <a:xfrm>
                <a:off x="5377749" y="2586876"/>
                <a:ext cx="647142" cy="338273"/>
              </a:xfrm>
              <a:prstGeom prst="rect">
                <a:avLst/>
              </a:prstGeom>
              <a:solidFill>
                <a:srgbClr val="DAEEF3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algun Gothic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921" name="Google Shape;921;p61"/>
              <p:cNvSpPr/>
              <p:nvPr/>
            </p:nvSpPr>
            <p:spPr>
              <a:xfrm>
                <a:off x="6015742" y="2586876"/>
                <a:ext cx="647142" cy="338273"/>
              </a:xfrm>
              <a:prstGeom prst="rect">
                <a:avLst/>
              </a:prstGeom>
              <a:solidFill>
                <a:srgbClr val="B7CCE4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algun Gothic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922" name="Google Shape;922;p61"/>
              <p:cNvSpPr/>
              <p:nvPr/>
            </p:nvSpPr>
            <p:spPr>
              <a:xfrm>
                <a:off x="6662894" y="2586876"/>
                <a:ext cx="308646" cy="338273"/>
              </a:xfrm>
              <a:prstGeom prst="rect">
                <a:avLst/>
              </a:prstGeom>
              <a:solidFill>
                <a:srgbClr val="93B3D7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algun Gothic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923" name="Google Shape;923;p61"/>
              <p:cNvSpPr/>
              <p:nvPr/>
            </p:nvSpPr>
            <p:spPr>
              <a:xfrm>
                <a:off x="6970161" y="2586876"/>
                <a:ext cx="579167" cy="338273"/>
              </a:xfrm>
              <a:prstGeom prst="rect">
                <a:avLst/>
              </a:prstGeom>
              <a:solidFill>
                <a:srgbClr val="366092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algun Gothic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924" name="Google Shape;924;p61"/>
              <p:cNvSpPr/>
              <p:nvPr/>
            </p:nvSpPr>
            <p:spPr>
              <a:xfrm>
                <a:off x="5386343" y="2248708"/>
                <a:ext cx="2162720" cy="67122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939" name="Google Shape;939;p61"/>
            <p:cNvGrpSpPr/>
            <p:nvPr/>
          </p:nvGrpSpPr>
          <p:grpSpPr>
            <a:xfrm>
              <a:off x="8631926" y="3373614"/>
              <a:ext cx="2171579" cy="676441"/>
              <a:chOff x="5377749" y="2248708"/>
              <a:chExt cx="2171579" cy="676441"/>
            </a:xfrm>
          </p:grpSpPr>
          <p:sp>
            <p:nvSpPr>
              <p:cNvPr id="940" name="Google Shape;940;p61"/>
              <p:cNvSpPr/>
              <p:nvPr/>
            </p:nvSpPr>
            <p:spPr>
              <a:xfrm>
                <a:off x="5377749" y="2248708"/>
                <a:ext cx="647142" cy="338273"/>
              </a:xfrm>
              <a:prstGeom prst="rect">
                <a:avLst/>
              </a:prstGeom>
              <a:solidFill>
                <a:srgbClr val="DAEEF3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Malgun Gothic"/>
                  <a:buNone/>
                </a:pPr>
                <a:r>
                  <a:rPr lang="en-US" sz="9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샘플1</a:t>
                </a:r>
                <a:endParaRPr sz="9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941" name="Google Shape;941;p61"/>
              <p:cNvSpPr/>
              <p:nvPr/>
            </p:nvSpPr>
            <p:spPr>
              <a:xfrm>
                <a:off x="6015742" y="2248708"/>
                <a:ext cx="647142" cy="338273"/>
              </a:xfrm>
              <a:prstGeom prst="rect">
                <a:avLst/>
              </a:prstGeom>
              <a:solidFill>
                <a:srgbClr val="B7CCE4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500"/>
                  <a:buFont typeface="Malgun Gothic"/>
                  <a:buNone/>
                </a:pPr>
                <a:endParaRPr sz="5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942" name="Google Shape;942;p61"/>
              <p:cNvSpPr/>
              <p:nvPr/>
            </p:nvSpPr>
            <p:spPr>
              <a:xfrm>
                <a:off x="6662894" y="2248708"/>
                <a:ext cx="308646" cy="338273"/>
              </a:xfrm>
              <a:prstGeom prst="rect">
                <a:avLst/>
              </a:prstGeom>
              <a:solidFill>
                <a:srgbClr val="93B3D7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500"/>
                  <a:buFont typeface="Malgun Gothic"/>
                  <a:buNone/>
                </a:pPr>
                <a:endParaRPr sz="5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943" name="Google Shape;943;p61"/>
              <p:cNvSpPr/>
              <p:nvPr/>
            </p:nvSpPr>
            <p:spPr>
              <a:xfrm>
                <a:off x="6970161" y="2248708"/>
                <a:ext cx="579167" cy="338273"/>
              </a:xfrm>
              <a:prstGeom prst="rect">
                <a:avLst/>
              </a:prstGeom>
              <a:solidFill>
                <a:srgbClr val="366092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500"/>
                  <a:buFont typeface="Malgun Gothic"/>
                  <a:buNone/>
                </a:pPr>
                <a:endParaRPr sz="5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944" name="Google Shape;944;p61"/>
              <p:cNvSpPr/>
              <p:nvPr/>
            </p:nvSpPr>
            <p:spPr>
              <a:xfrm>
                <a:off x="5377749" y="2586876"/>
                <a:ext cx="647142" cy="338273"/>
              </a:xfrm>
              <a:prstGeom prst="rect">
                <a:avLst/>
              </a:prstGeom>
              <a:solidFill>
                <a:srgbClr val="DAEEF3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algun Gothic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945" name="Google Shape;945;p61"/>
              <p:cNvSpPr/>
              <p:nvPr/>
            </p:nvSpPr>
            <p:spPr>
              <a:xfrm>
                <a:off x="6015742" y="2586876"/>
                <a:ext cx="647142" cy="338273"/>
              </a:xfrm>
              <a:prstGeom prst="rect">
                <a:avLst/>
              </a:prstGeom>
              <a:solidFill>
                <a:srgbClr val="B7CCE4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algun Gothic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946" name="Google Shape;946;p61"/>
              <p:cNvSpPr/>
              <p:nvPr/>
            </p:nvSpPr>
            <p:spPr>
              <a:xfrm>
                <a:off x="6662894" y="2586876"/>
                <a:ext cx="308646" cy="338273"/>
              </a:xfrm>
              <a:prstGeom prst="rect">
                <a:avLst/>
              </a:prstGeom>
              <a:solidFill>
                <a:srgbClr val="93B3D7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algun Gothic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947" name="Google Shape;947;p61"/>
              <p:cNvSpPr/>
              <p:nvPr/>
            </p:nvSpPr>
            <p:spPr>
              <a:xfrm>
                <a:off x="6970161" y="2586876"/>
                <a:ext cx="579167" cy="338273"/>
              </a:xfrm>
              <a:prstGeom prst="rect">
                <a:avLst/>
              </a:prstGeom>
              <a:solidFill>
                <a:srgbClr val="366092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algun Gothic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948" name="Google Shape;948;p61"/>
              <p:cNvSpPr/>
              <p:nvPr/>
            </p:nvSpPr>
            <p:spPr>
              <a:xfrm>
                <a:off x="5386343" y="2248708"/>
                <a:ext cx="2162720" cy="67122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963" name="Google Shape;963;p61"/>
            <p:cNvGrpSpPr/>
            <p:nvPr/>
          </p:nvGrpSpPr>
          <p:grpSpPr>
            <a:xfrm>
              <a:off x="8623067" y="4177774"/>
              <a:ext cx="2171579" cy="676441"/>
              <a:chOff x="5377749" y="2248708"/>
              <a:chExt cx="2171579" cy="676441"/>
            </a:xfrm>
          </p:grpSpPr>
          <p:sp>
            <p:nvSpPr>
              <p:cNvPr id="964" name="Google Shape;964;p61"/>
              <p:cNvSpPr/>
              <p:nvPr/>
            </p:nvSpPr>
            <p:spPr>
              <a:xfrm>
                <a:off x="5377749" y="2248708"/>
                <a:ext cx="647142" cy="338273"/>
              </a:xfrm>
              <a:prstGeom prst="rect">
                <a:avLst/>
              </a:prstGeom>
              <a:solidFill>
                <a:srgbClr val="DAEEF3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Malgun Gothic"/>
                  <a:buNone/>
                </a:pPr>
                <a:r>
                  <a:rPr lang="en-US" sz="9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샘플1</a:t>
                </a:r>
                <a:endParaRPr sz="9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965" name="Google Shape;965;p61"/>
              <p:cNvSpPr/>
              <p:nvPr/>
            </p:nvSpPr>
            <p:spPr>
              <a:xfrm>
                <a:off x="6015742" y="2248708"/>
                <a:ext cx="647142" cy="338273"/>
              </a:xfrm>
              <a:prstGeom prst="rect">
                <a:avLst/>
              </a:prstGeom>
              <a:solidFill>
                <a:srgbClr val="B7CCE4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500"/>
                  <a:buFont typeface="Malgun Gothic"/>
                  <a:buNone/>
                </a:pPr>
                <a:endParaRPr sz="5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966" name="Google Shape;966;p61"/>
              <p:cNvSpPr/>
              <p:nvPr/>
            </p:nvSpPr>
            <p:spPr>
              <a:xfrm>
                <a:off x="6662894" y="2248708"/>
                <a:ext cx="308646" cy="338273"/>
              </a:xfrm>
              <a:prstGeom prst="rect">
                <a:avLst/>
              </a:prstGeom>
              <a:solidFill>
                <a:srgbClr val="93B3D7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500"/>
                  <a:buFont typeface="Malgun Gothic"/>
                  <a:buNone/>
                </a:pPr>
                <a:endParaRPr sz="5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967" name="Google Shape;967;p61"/>
              <p:cNvSpPr/>
              <p:nvPr/>
            </p:nvSpPr>
            <p:spPr>
              <a:xfrm>
                <a:off x="6970161" y="2248708"/>
                <a:ext cx="579167" cy="338273"/>
              </a:xfrm>
              <a:prstGeom prst="rect">
                <a:avLst/>
              </a:prstGeom>
              <a:solidFill>
                <a:srgbClr val="366092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500"/>
                  <a:buFont typeface="Malgun Gothic"/>
                  <a:buNone/>
                </a:pPr>
                <a:endParaRPr sz="5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968" name="Google Shape;968;p61"/>
              <p:cNvSpPr/>
              <p:nvPr/>
            </p:nvSpPr>
            <p:spPr>
              <a:xfrm>
                <a:off x="5377749" y="2586876"/>
                <a:ext cx="647142" cy="338273"/>
              </a:xfrm>
              <a:prstGeom prst="rect">
                <a:avLst/>
              </a:prstGeom>
              <a:solidFill>
                <a:srgbClr val="DAEEF3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algun Gothic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969" name="Google Shape;969;p61"/>
              <p:cNvSpPr/>
              <p:nvPr/>
            </p:nvSpPr>
            <p:spPr>
              <a:xfrm>
                <a:off x="6015742" y="2586876"/>
                <a:ext cx="647142" cy="338273"/>
              </a:xfrm>
              <a:prstGeom prst="rect">
                <a:avLst/>
              </a:prstGeom>
              <a:solidFill>
                <a:srgbClr val="B7CCE4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algun Gothic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970" name="Google Shape;970;p61"/>
              <p:cNvSpPr/>
              <p:nvPr/>
            </p:nvSpPr>
            <p:spPr>
              <a:xfrm>
                <a:off x="6662894" y="2586876"/>
                <a:ext cx="308646" cy="338273"/>
              </a:xfrm>
              <a:prstGeom prst="rect">
                <a:avLst/>
              </a:prstGeom>
              <a:solidFill>
                <a:srgbClr val="93B3D7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algun Gothic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971" name="Google Shape;971;p61"/>
              <p:cNvSpPr/>
              <p:nvPr/>
            </p:nvSpPr>
            <p:spPr>
              <a:xfrm>
                <a:off x="6970161" y="2586876"/>
                <a:ext cx="579167" cy="338273"/>
              </a:xfrm>
              <a:prstGeom prst="rect">
                <a:avLst/>
              </a:prstGeom>
              <a:solidFill>
                <a:srgbClr val="366092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algun Gothic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972" name="Google Shape;972;p61"/>
              <p:cNvSpPr/>
              <p:nvPr/>
            </p:nvSpPr>
            <p:spPr>
              <a:xfrm>
                <a:off x="5386343" y="2248708"/>
                <a:ext cx="2162720" cy="67122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987" name="Google Shape;987;p61"/>
            <p:cNvGrpSpPr/>
            <p:nvPr/>
          </p:nvGrpSpPr>
          <p:grpSpPr>
            <a:xfrm>
              <a:off x="8622802" y="4974777"/>
              <a:ext cx="2171579" cy="676441"/>
              <a:chOff x="5377749" y="2248708"/>
              <a:chExt cx="2171579" cy="676441"/>
            </a:xfrm>
          </p:grpSpPr>
          <p:sp>
            <p:nvSpPr>
              <p:cNvPr id="988" name="Google Shape;988;p61"/>
              <p:cNvSpPr/>
              <p:nvPr/>
            </p:nvSpPr>
            <p:spPr>
              <a:xfrm>
                <a:off x="5377749" y="2248708"/>
                <a:ext cx="647142" cy="338273"/>
              </a:xfrm>
              <a:prstGeom prst="rect">
                <a:avLst/>
              </a:prstGeom>
              <a:solidFill>
                <a:srgbClr val="DAEEF3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Malgun Gothic"/>
                  <a:buNone/>
                </a:pPr>
                <a:r>
                  <a:rPr lang="en-US" sz="9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샘플1</a:t>
                </a:r>
                <a:endParaRPr sz="9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989" name="Google Shape;989;p61"/>
              <p:cNvSpPr/>
              <p:nvPr/>
            </p:nvSpPr>
            <p:spPr>
              <a:xfrm>
                <a:off x="6015742" y="2248708"/>
                <a:ext cx="647142" cy="338273"/>
              </a:xfrm>
              <a:prstGeom prst="rect">
                <a:avLst/>
              </a:prstGeom>
              <a:solidFill>
                <a:srgbClr val="B7CCE4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500"/>
                  <a:buFont typeface="Malgun Gothic"/>
                  <a:buNone/>
                </a:pPr>
                <a:endParaRPr sz="5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990" name="Google Shape;990;p61"/>
              <p:cNvSpPr/>
              <p:nvPr/>
            </p:nvSpPr>
            <p:spPr>
              <a:xfrm>
                <a:off x="6662894" y="2248708"/>
                <a:ext cx="308646" cy="338273"/>
              </a:xfrm>
              <a:prstGeom prst="rect">
                <a:avLst/>
              </a:prstGeom>
              <a:solidFill>
                <a:srgbClr val="93B3D7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500"/>
                  <a:buFont typeface="Malgun Gothic"/>
                  <a:buNone/>
                </a:pPr>
                <a:endParaRPr sz="5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991" name="Google Shape;991;p61"/>
              <p:cNvSpPr/>
              <p:nvPr/>
            </p:nvSpPr>
            <p:spPr>
              <a:xfrm>
                <a:off x="6970161" y="2248708"/>
                <a:ext cx="579167" cy="338273"/>
              </a:xfrm>
              <a:prstGeom prst="rect">
                <a:avLst/>
              </a:prstGeom>
              <a:solidFill>
                <a:srgbClr val="366092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500"/>
                  <a:buFont typeface="Malgun Gothic"/>
                  <a:buNone/>
                </a:pPr>
                <a:endParaRPr sz="5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992" name="Google Shape;992;p61"/>
              <p:cNvSpPr/>
              <p:nvPr/>
            </p:nvSpPr>
            <p:spPr>
              <a:xfrm>
                <a:off x="5377749" y="2586876"/>
                <a:ext cx="647142" cy="338273"/>
              </a:xfrm>
              <a:prstGeom prst="rect">
                <a:avLst/>
              </a:prstGeom>
              <a:solidFill>
                <a:srgbClr val="DAEEF3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algun Gothic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993" name="Google Shape;993;p61"/>
              <p:cNvSpPr/>
              <p:nvPr/>
            </p:nvSpPr>
            <p:spPr>
              <a:xfrm>
                <a:off x="6015742" y="2586876"/>
                <a:ext cx="647142" cy="338273"/>
              </a:xfrm>
              <a:prstGeom prst="rect">
                <a:avLst/>
              </a:prstGeom>
              <a:solidFill>
                <a:srgbClr val="B7CCE4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algun Gothic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994" name="Google Shape;994;p61"/>
              <p:cNvSpPr/>
              <p:nvPr/>
            </p:nvSpPr>
            <p:spPr>
              <a:xfrm>
                <a:off x="6662894" y="2586876"/>
                <a:ext cx="308646" cy="338273"/>
              </a:xfrm>
              <a:prstGeom prst="rect">
                <a:avLst/>
              </a:prstGeom>
              <a:solidFill>
                <a:srgbClr val="93B3D7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algun Gothic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995" name="Google Shape;995;p61"/>
              <p:cNvSpPr/>
              <p:nvPr/>
            </p:nvSpPr>
            <p:spPr>
              <a:xfrm>
                <a:off x="6970161" y="2586876"/>
                <a:ext cx="579167" cy="338273"/>
              </a:xfrm>
              <a:prstGeom prst="rect">
                <a:avLst/>
              </a:prstGeom>
              <a:solidFill>
                <a:srgbClr val="366092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algun Gothic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996" name="Google Shape;996;p61"/>
              <p:cNvSpPr/>
              <p:nvPr/>
            </p:nvSpPr>
            <p:spPr>
              <a:xfrm>
                <a:off x="5386343" y="2248708"/>
                <a:ext cx="2162720" cy="67122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156" name="Google Shape;998;p61">
              <a:extLst>
                <a:ext uri="{FF2B5EF4-FFF2-40B4-BE49-F238E27FC236}">
                  <a16:creationId xmlns:a16="http://schemas.microsoft.com/office/drawing/2014/main" id="{CA72FA99-8501-4933-A943-67594B51A598}"/>
                </a:ext>
              </a:extLst>
            </p:cNvPr>
            <p:cNvSpPr txBox="1"/>
            <p:nvPr/>
          </p:nvSpPr>
          <p:spPr>
            <a:xfrm>
              <a:off x="8482526" y="5907213"/>
              <a:ext cx="2478708" cy="3692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algn="ctr"/>
              <a:r>
                <a:rPr lang="en-US" sz="18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(5,2,13)  →  </a:t>
              </a:r>
              <a:r>
                <a:rPr lang="en-US" altLang="ko-KR" sz="18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(5,2,13,1)</a:t>
              </a:r>
            </a:p>
          </p:txBody>
        </p:sp>
      </p:grpSp>
      <p:sp>
        <p:nvSpPr>
          <p:cNvPr id="160" name="Google Shape;998;p61">
            <a:extLst>
              <a:ext uri="{FF2B5EF4-FFF2-40B4-BE49-F238E27FC236}">
                <a16:creationId xmlns:a16="http://schemas.microsoft.com/office/drawing/2014/main" id="{44AB1982-8926-4117-9009-52303EABCB19}"/>
              </a:ext>
            </a:extLst>
          </p:cNvPr>
          <p:cNvSpPr txBox="1"/>
          <p:nvPr/>
        </p:nvSpPr>
        <p:spPr>
          <a:xfrm>
            <a:off x="1231859" y="4301549"/>
            <a:ext cx="2478708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en-US" altLang="ko-KR"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(6,13)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Google Shape;1005;p62"/>
          <p:cNvSpPr txBox="1">
            <a:spLocks noGrp="1"/>
          </p:cNvSpPr>
          <p:nvPr>
            <p:ph type="sldNum" idx="12"/>
          </p:nvPr>
        </p:nvSpPr>
        <p:spPr>
          <a:xfrm>
            <a:off x="9233254" y="6492880"/>
            <a:ext cx="26510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62</a:t>
            </a:fld>
            <a:endParaRPr/>
          </a:p>
        </p:txBody>
      </p:sp>
      <p:pic>
        <p:nvPicPr>
          <p:cNvPr id="1006" name="Google Shape;1006;p62" descr="텍스트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4074" y="1714109"/>
            <a:ext cx="4884802" cy="2992801"/>
          </a:xfrm>
          <a:prstGeom prst="rect">
            <a:avLst/>
          </a:prstGeom>
          <a:noFill/>
          <a:ln>
            <a:noFill/>
          </a:ln>
        </p:spPr>
      </p:pic>
      <p:sp>
        <p:nvSpPr>
          <p:cNvPr id="1007" name="Google Shape;1007;p62"/>
          <p:cNvSpPr txBox="1"/>
          <p:nvPr/>
        </p:nvSpPr>
        <p:spPr>
          <a:xfrm>
            <a:off x="6261941" y="2219830"/>
            <a:ext cx="393409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해당함수는 sensor data, time lag를 입력 값으로 받음. 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08" name="Google Shape;1008;p62"/>
          <p:cNvSpPr txBox="1"/>
          <p:nvPr/>
        </p:nvSpPr>
        <p:spPr>
          <a:xfrm>
            <a:off x="6261941" y="2577160"/>
            <a:ext cx="548458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아래의 그림에서 잘리는 데이터를 모을 빈(empty) 리스트를 정의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데이터프레임으로 입력된 sensor data를 keras에 적합한 데이터 형태로 변경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09" name="Google Shape;1009;p62"/>
          <p:cNvSpPr/>
          <p:nvPr/>
        </p:nvSpPr>
        <p:spPr>
          <a:xfrm>
            <a:off x="1424066" y="2593299"/>
            <a:ext cx="3316004" cy="434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10" name="Google Shape;1010;p62"/>
          <p:cNvSpPr/>
          <p:nvPr/>
        </p:nvSpPr>
        <p:spPr>
          <a:xfrm>
            <a:off x="1404610" y="2593299"/>
            <a:ext cx="3186845" cy="434714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011" name="Google Shape;1011;p62"/>
          <p:cNvCxnSpPr>
            <a:stCxn id="1010" idx="3"/>
            <a:endCxn id="1008" idx="1"/>
          </p:cNvCxnSpPr>
          <p:nvPr/>
        </p:nvCxnSpPr>
        <p:spPr>
          <a:xfrm rot="10800000" flipH="1">
            <a:off x="4591455" y="2807956"/>
            <a:ext cx="1670400" cy="27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012" name="Google Shape;1012;p62"/>
          <p:cNvSpPr/>
          <p:nvPr/>
        </p:nvSpPr>
        <p:spPr>
          <a:xfrm>
            <a:off x="1404610" y="3180945"/>
            <a:ext cx="4334709" cy="749029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013" name="Google Shape;1013;p62"/>
          <p:cNvGrpSpPr/>
          <p:nvPr/>
        </p:nvGrpSpPr>
        <p:grpSpPr>
          <a:xfrm>
            <a:off x="6236807" y="3253519"/>
            <a:ext cx="5484582" cy="2965620"/>
            <a:chOff x="1844256" y="3454254"/>
            <a:chExt cx="5484582" cy="2965620"/>
          </a:xfrm>
        </p:grpSpPr>
        <p:sp>
          <p:nvSpPr>
            <p:cNvPr id="1014" name="Google Shape;1014;p62"/>
            <p:cNvSpPr txBox="1"/>
            <p:nvPr/>
          </p:nvSpPr>
          <p:spPr>
            <a:xfrm>
              <a:off x="1844256" y="3454254"/>
              <a:ext cx="5484582" cy="296562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l="-555" b="-2057"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latin typeface="Malgun Gothic"/>
                  <a:ea typeface="Malgun Gothic"/>
                  <a:cs typeface="Malgun Gothic"/>
                  <a:sym typeface="Malgun Gothic"/>
                </a:rPr>
                <a:t> </a:t>
              </a:r>
              <a:endParaRPr/>
            </a:p>
          </p:txBody>
        </p:sp>
        <p:sp>
          <p:nvSpPr>
            <p:cNvPr id="1015" name="Google Shape;1015;p62"/>
            <p:cNvSpPr/>
            <p:nvPr/>
          </p:nvSpPr>
          <p:spPr>
            <a:xfrm>
              <a:off x="4123778" y="4595506"/>
              <a:ext cx="153749" cy="1428080"/>
            </a:xfrm>
            <a:prstGeom prst="rightBrace">
              <a:avLst>
                <a:gd name="adj1" fmla="val 8333"/>
                <a:gd name="adj2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16" name="Google Shape;1016;p62"/>
            <p:cNvSpPr txBox="1"/>
            <p:nvPr/>
          </p:nvSpPr>
          <p:spPr>
            <a:xfrm>
              <a:off x="4277527" y="5212008"/>
              <a:ext cx="1470742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92-30+1=63개</a:t>
              </a:r>
              <a:endParaRPr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1017" name="Google Shape;1017;p62"/>
          <p:cNvGrpSpPr/>
          <p:nvPr/>
        </p:nvGrpSpPr>
        <p:grpSpPr>
          <a:xfrm>
            <a:off x="4635566" y="5125626"/>
            <a:ext cx="609173" cy="964868"/>
            <a:chOff x="2800206" y="1900838"/>
            <a:chExt cx="832131" cy="1312262"/>
          </a:xfrm>
        </p:grpSpPr>
        <p:pic>
          <p:nvPicPr>
            <p:cNvPr id="1018" name="Google Shape;1018;p62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2800206" y="2380969"/>
              <a:ext cx="832131" cy="83213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19" name="Google Shape;1019;p62"/>
            <p:cNvSpPr txBox="1"/>
            <p:nvPr/>
          </p:nvSpPr>
          <p:spPr>
            <a:xfrm>
              <a:off x="2994039" y="1900838"/>
              <a:ext cx="444465" cy="3489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List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20" name="Google Shape;1020;p62"/>
          <p:cNvSpPr txBox="1"/>
          <p:nvPr/>
        </p:nvSpPr>
        <p:spPr>
          <a:xfrm>
            <a:off x="3979617" y="5608060"/>
            <a:ext cx="655949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append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21" name="Google Shape;1021;p62"/>
          <p:cNvCxnSpPr>
            <a:stCxn id="1012" idx="3"/>
            <a:endCxn id="1014" idx="1"/>
          </p:cNvCxnSpPr>
          <p:nvPr/>
        </p:nvCxnSpPr>
        <p:spPr>
          <a:xfrm>
            <a:off x="5739319" y="3555459"/>
            <a:ext cx="497400" cy="1180800"/>
          </a:xfrm>
          <a:prstGeom prst="bentConnector3">
            <a:avLst>
              <a:gd name="adj1" fmla="val 50009"/>
            </a:avLst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022" name="Google Shape;1022;p62"/>
          <p:cNvSpPr txBox="1">
            <a:spLocks noGrp="1"/>
          </p:cNvSpPr>
          <p:nvPr>
            <p:ph type="title"/>
          </p:nvPr>
        </p:nvSpPr>
        <p:spPr>
          <a:xfrm>
            <a:off x="609600" y="0"/>
            <a:ext cx="10972800" cy="9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algun Gothic"/>
              <a:buNone/>
            </a:pP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데이터 불러오기 &amp; 전처리</a:t>
            </a:r>
            <a:endParaRPr/>
          </a:p>
        </p:txBody>
      </p:sp>
      <p:sp>
        <p:nvSpPr>
          <p:cNvPr id="1023" name="Google Shape;1023;p62"/>
          <p:cNvSpPr txBox="1">
            <a:spLocks noGrp="1"/>
          </p:cNvSpPr>
          <p:nvPr>
            <p:ph type="body" idx="1"/>
          </p:nvPr>
        </p:nvSpPr>
        <p:spPr>
          <a:xfrm>
            <a:off x="609600" y="1124744"/>
            <a:ext cx="10972800" cy="51125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891" lvl="0" indent="-342891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80"/>
              <a:buChar char="▪"/>
            </a:pP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CNN을 위한 데이터 셋을 만들기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SzPts val="1760"/>
              <a:buNone/>
            </a:pPr>
            <a:endParaRPr sz="1600"/>
          </a:p>
          <a:p>
            <a:pPr marL="0" lvl="0" indent="0" algn="l" rtl="0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SzPts val="1760"/>
              <a:buNone/>
            </a:pPr>
            <a:endParaRPr sz="1600"/>
          </a:p>
          <a:p>
            <a:pPr marL="342891" lvl="0" indent="-231131" algn="l" rtl="0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Clr>
                <a:srgbClr val="11BFCB"/>
              </a:buClr>
              <a:buSzPts val="1760"/>
              <a:buFont typeface="Noto Sans Symbols"/>
              <a:buNone/>
            </a:pPr>
            <a:endParaRPr sz="1600"/>
          </a:p>
          <a:p>
            <a:pPr marL="342891" lvl="0" indent="-231131" algn="l" rtl="0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Clr>
                <a:srgbClr val="11BFCB"/>
              </a:buClr>
              <a:buSzPts val="1760"/>
              <a:buFont typeface="Noto Sans Symbols"/>
              <a:buNone/>
            </a:pPr>
            <a:endParaRPr sz="1600"/>
          </a:p>
          <a:p>
            <a:pPr marL="342891" lvl="0" indent="-231131" algn="l" rtl="0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Clr>
                <a:srgbClr val="11BFCB"/>
              </a:buClr>
              <a:buSzPts val="1760"/>
              <a:buFont typeface="Noto Sans Symbols"/>
              <a:buNone/>
            </a:pPr>
            <a:endParaRPr sz="1600"/>
          </a:p>
          <a:p>
            <a:pPr marL="342891" lvl="0" indent="-231131" algn="l" rtl="0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Clr>
                <a:srgbClr val="11BFCB"/>
              </a:buClr>
              <a:buSzPts val="1760"/>
              <a:buFont typeface="Noto Sans Symbols"/>
              <a:buNone/>
            </a:pPr>
            <a:endParaRPr sz="1600"/>
          </a:p>
        </p:txBody>
      </p:sp>
      <p:pic>
        <p:nvPicPr>
          <p:cNvPr id="1024" name="Google Shape;1024;p62"/>
          <p:cNvPicPr preferRelativeResize="0"/>
          <p:nvPr/>
        </p:nvPicPr>
        <p:blipFill rotWithShape="1">
          <a:blip r:embed="rId6">
            <a:alphaModFix/>
          </a:blip>
          <a:srcRect l="-1" r="32539"/>
          <a:stretch/>
        </p:blipFill>
        <p:spPr>
          <a:xfrm>
            <a:off x="609600" y="4736329"/>
            <a:ext cx="3440404" cy="20204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Google Shape;1030;p63"/>
          <p:cNvSpPr txBox="1">
            <a:spLocks noGrp="1"/>
          </p:cNvSpPr>
          <p:nvPr>
            <p:ph type="sldNum" idx="12"/>
          </p:nvPr>
        </p:nvSpPr>
        <p:spPr>
          <a:xfrm>
            <a:off x="9233254" y="6492880"/>
            <a:ext cx="26510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63</a:t>
            </a:fld>
            <a:endParaRPr/>
          </a:p>
        </p:txBody>
      </p:sp>
      <p:sp>
        <p:nvSpPr>
          <p:cNvPr id="1031" name="Google Shape;1031;p63"/>
          <p:cNvSpPr txBox="1">
            <a:spLocks noGrp="1"/>
          </p:cNvSpPr>
          <p:nvPr>
            <p:ph type="title"/>
          </p:nvPr>
        </p:nvSpPr>
        <p:spPr>
          <a:xfrm>
            <a:off x="609600" y="0"/>
            <a:ext cx="10972800" cy="9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algun Gothic"/>
              <a:buNone/>
            </a:pP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데이터 불러오기 &amp; 전처리</a:t>
            </a:r>
            <a:endParaRPr/>
          </a:p>
        </p:txBody>
      </p:sp>
      <p:sp>
        <p:nvSpPr>
          <p:cNvPr id="1032" name="Google Shape;1032;p63"/>
          <p:cNvSpPr txBox="1">
            <a:spLocks noGrp="1"/>
          </p:cNvSpPr>
          <p:nvPr>
            <p:ph type="body" idx="1"/>
          </p:nvPr>
        </p:nvSpPr>
        <p:spPr>
          <a:xfrm>
            <a:off x="609600" y="1124744"/>
            <a:ext cx="5445821" cy="51125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891" lvl="0" indent="-342891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80"/>
              <a:buChar char="▪"/>
            </a:pP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첫 번째 샘플로 함수를 실험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SzPts val="1760"/>
              <a:buNone/>
            </a:pPr>
            <a:endParaRPr sz="1600"/>
          </a:p>
          <a:p>
            <a:pPr marL="0" lvl="0" indent="0" algn="l" rtl="0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SzPts val="1760"/>
              <a:buNone/>
            </a:pPr>
            <a:endParaRPr sz="1600"/>
          </a:p>
          <a:p>
            <a:pPr marL="342891" lvl="0" indent="-231131" algn="l" rtl="0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Clr>
                <a:srgbClr val="11BFCB"/>
              </a:buClr>
              <a:buSzPts val="1760"/>
              <a:buFont typeface="Noto Sans Symbols"/>
              <a:buNone/>
            </a:pPr>
            <a:endParaRPr sz="1600"/>
          </a:p>
          <a:p>
            <a:pPr marL="342891" lvl="0" indent="-231131" algn="l" rtl="0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Clr>
                <a:srgbClr val="11BFCB"/>
              </a:buClr>
              <a:buSzPts val="1760"/>
              <a:buFont typeface="Noto Sans Symbols"/>
              <a:buNone/>
            </a:pPr>
            <a:endParaRPr sz="1600"/>
          </a:p>
          <a:p>
            <a:pPr marL="623888" lvl="1" indent="-258762" algn="l" rtl="0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SzPts val="1760"/>
              <a:buChar char="•"/>
            </a:pP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늘어난 데이터 셋의 차원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63588" lvl="2" indent="-227012" algn="l" rtl="0">
              <a:lnSpc>
                <a:spcPct val="120000"/>
              </a:lnSpc>
              <a:spcBef>
                <a:spcPts val="240"/>
              </a:spcBef>
              <a:spcAft>
                <a:spcPts val="0"/>
              </a:spcAft>
              <a:buSzPts val="1320"/>
              <a:buChar char="-"/>
            </a:pPr>
            <a:r>
              <a:rPr lang="en-US" sz="12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(새로 생성된 부분 데이터의 개수, </a:t>
            </a:r>
            <a:r>
              <a:rPr lang="en-US" sz="1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time_lag</a:t>
            </a:r>
            <a:r>
              <a:rPr lang="en-US" sz="12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, 변수의 개수)</a:t>
            </a:r>
            <a:endParaRPr sz="120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32" lvl="1" indent="-187953" algn="l" rtl="0">
              <a:lnSpc>
                <a:spcPct val="120000"/>
              </a:lnSpc>
              <a:spcBef>
                <a:spcPts val="280"/>
              </a:spcBef>
              <a:spcAft>
                <a:spcPts val="0"/>
              </a:spcAft>
              <a:buSzPts val="1540"/>
              <a:buNone/>
            </a:pPr>
            <a:endParaRPr sz="1400"/>
          </a:p>
          <a:p>
            <a:pPr marL="342891" lvl="0" indent="-231131" algn="l" rtl="0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Clr>
                <a:srgbClr val="11BFCB"/>
              </a:buClr>
              <a:buSzPts val="1760"/>
              <a:buFont typeface="Noto Sans Symbols"/>
              <a:buNone/>
            </a:pPr>
            <a:endParaRPr sz="1600"/>
          </a:p>
        </p:txBody>
      </p:sp>
      <p:sp>
        <p:nvSpPr>
          <p:cNvPr id="1033" name="Google Shape;1033;p63"/>
          <p:cNvSpPr txBox="1"/>
          <p:nvPr/>
        </p:nvSpPr>
        <p:spPr>
          <a:xfrm>
            <a:off x="6152985" y="1124744"/>
            <a:ext cx="5445821" cy="51125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891" marR="0" lvl="0" indent="-342891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1BFCB"/>
              </a:buClr>
              <a:buSzPts val="1980"/>
              <a:buFont typeface="Noto Sans Symbols"/>
              <a:buChar char="▪"/>
            </a:pPr>
            <a:r>
              <a:rPr lang="en-US" sz="18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81번째 샘플로 함수를 실험</a:t>
            </a:r>
            <a:endParaRPr sz="18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Clr>
                <a:srgbClr val="11BFCB"/>
              </a:buClr>
              <a:buSzPts val="1760"/>
              <a:buFont typeface="Noto Sans Symbols"/>
              <a:buNone/>
            </a:pPr>
            <a:endParaRPr sz="16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Clr>
                <a:srgbClr val="11BFCB"/>
              </a:buClr>
              <a:buSzPts val="1760"/>
              <a:buFont typeface="Noto Sans Symbols"/>
              <a:buNone/>
            </a:pPr>
            <a:endParaRPr sz="16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891" marR="0" lvl="0" indent="-231131" algn="l" rtl="0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Clr>
                <a:srgbClr val="11BFCB"/>
              </a:buClr>
              <a:buSzPts val="1760"/>
              <a:buFont typeface="Noto Sans Symbols"/>
              <a:buNone/>
            </a:pPr>
            <a:endParaRPr sz="16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891" marR="0" lvl="0" indent="-231131" algn="l" rtl="0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Clr>
                <a:srgbClr val="11BFCB"/>
              </a:buClr>
              <a:buSzPts val="1760"/>
              <a:buFont typeface="Noto Sans Symbols"/>
              <a:buNone/>
            </a:pPr>
            <a:endParaRPr sz="16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81025" marR="0" lvl="1" indent="-215900" algn="l" rtl="0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Clr>
                <a:srgbClr val="0F243E"/>
              </a:buClr>
              <a:buSzPts val="1760"/>
              <a:buFont typeface="Arial"/>
              <a:buChar char="•"/>
            </a:pPr>
            <a:r>
              <a:rPr lang="en-US" sz="16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늘어난 데이터 셋의 차원</a:t>
            </a:r>
            <a:endParaRPr sz="16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63588" marR="0" lvl="2" indent="-227012" algn="l" rtl="0">
              <a:lnSpc>
                <a:spcPct val="12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320"/>
              <a:buFont typeface="Arial"/>
              <a:buChar char="-"/>
            </a:pPr>
            <a:r>
              <a:rPr lang="en-US" sz="1200" b="1" i="0" u="none" strike="noStrike" cap="none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(새로 생성된 부분 데이터의 개수, </a:t>
            </a:r>
            <a:r>
              <a:rPr lang="en-US" sz="1200" b="1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time_lag</a:t>
            </a:r>
            <a:r>
              <a:rPr lang="en-US" sz="1200" b="1" i="0" u="none" strike="noStrike" cap="none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, 변수의 개수)</a:t>
            </a:r>
            <a:endParaRPr sz="1200" b="1" i="0" u="none" strike="noStrike" cap="none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32" marR="0" lvl="1" indent="-187953" algn="l" rtl="0">
              <a:lnSpc>
                <a:spcPct val="120000"/>
              </a:lnSpc>
              <a:spcBef>
                <a:spcPts val="280"/>
              </a:spcBef>
              <a:spcAft>
                <a:spcPts val="0"/>
              </a:spcAft>
              <a:buClr>
                <a:srgbClr val="0F243E"/>
              </a:buClr>
              <a:buSzPts val="1540"/>
              <a:buFont typeface="Arial"/>
              <a:buNone/>
            </a:pPr>
            <a:endParaRPr sz="14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891" marR="0" lvl="0" indent="-231131" algn="l" rtl="0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Clr>
                <a:srgbClr val="11BFCB"/>
              </a:buClr>
              <a:buSzPts val="1760"/>
              <a:buFont typeface="Noto Sans Symbols"/>
              <a:buNone/>
            </a:pPr>
            <a:endParaRPr sz="16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34" name="Google Shape;1034;p6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5565" y="1726122"/>
            <a:ext cx="4999733" cy="11542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5" name="Google Shape;1035;p6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75566" y="3681028"/>
            <a:ext cx="4999733" cy="1548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6" name="Google Shape;1036;p6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281666" y="1726122"/>
            <a:ext cx="5020923" cy="12372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7" name="Google Shape;1037;p63"/>
          <p:cNvPicPr preferRelativeResize="0"/>
          <p:nvPr/>
        </p:nvPicPr>
        <p:blipFill rotWithShape="1">
          <a:blip r:embed="rId6">
            <a:alphaModFix/>
          </a:blip>
          <a:srcRect r="6299"/>
          <a:stretch/>
        </p:blipFill>
        <p:spPr>
          <a:xfrm>
            <a:off x="6282859" y="3661905"/>
            <a:ext cx="5018536" cy="1567772"/>
          </a:xfrm>
          <a:prstGeom prst="rect">
            <a:avLst/>
          </a:prstGeom>
          <a:noFill/>
          <a:ln>
            <a:noFill/>
          </a:ln>
        </p:spPr>
      </p:pic>
      <p:sp>
        <p:nvSpPr>
          <p:cNvPr id="1038" name="Google Shape;1038;p63"/>
          <p:cNvSpPr txBox="1"/>
          <p:nvPr/>
        </p:nvSpPr>
        <p:spPr>
          <a:xfrm>
            <a:off x="1139441" y="5676613"/>
            <a:ext cx="438613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sample 1은 gas1, gas2, gas3 모두 포함</a:t>
            </a:r>
            <a:endParaRPr sz="18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39" name="Google Shape;1039;p63"/>
          <p:cNvSpPr txBox="1"/>
          <p:nvPr/>
        </p:nvSpPr>
        <p:spPr>
          <a:xfrm>
            <a:off x="6447575" y="5676613"/>
            <a:ext cx="468910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sample 81은 gas2, gas3 포함 gas1 미포함</a:t>
            </a:r>
            <a:endParaRPr sz="18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p64"/>
          <p:cNvSpPr txBox="1">
            <a:spLocks noGrp="1"/>
          </p:cNvSpPr>
          <p:nvPr>
            <p:ph type="sldNum" idx="12"/>
          </p:nvPr>
        </p:nvSpPr>
        <p:spPr>
          <a:xfrm>
            <a:off x="9233254" y="6492880"/>
            <a:ext cx="26510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64</a:t>
            </a:fld>
            <a:endParaRPr/>
          </a:p>
        </p:txBody>
      </p:sp>
      <p:sp>
        <p:nvSpPr>
          <p:cNvPr id="1046" name="Google Shape;1046;p64"/>
          <p:cNvSpPr txBox="1">
            <a:spLocks noGrp="1"/>
          </p:cNvSpPr>
          <p:nvPr>
            <p:ph type="title"/>
          </p:nvPr>
        </p:nvSpPr>
        <p:spPr>
          <a:xfrm>
            <a:off x="609600" y="0"/>
            <a:ext cx="10972800" cy="9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algun Gothic"/>
              <a:buNone/>
            </a:pP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데이터 불러오기 &amp; 전처리</a:t>
            </a:r>
            <a:endParaRPr/>
          </a:p>
        </p:txBody>
      </p:sp>
      <p:sp>
        <p:nvSpPr>
          <p:cNvPr id="1047" name="Google Shape;1047;p64"/>
          <p:cNvSpPr txBox="1">
            <a:spLocks noGrp="1"/>
          </p:cNvSpPr>
          <p:nvPr>
            <p:ph type="body" idx="1"/>
          </p:nvPr>
        </p:nvSpPr>
        <p:spPr>
          <a:xfrm>
            <a:off x="609600" y="1124744"/>
            <a:ext cx="10972800" cy="51125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891" lvl="0" indent="-342891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80"/>
              <a:buChar char="▪"/>
            </a:pP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Train 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 생성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32" lvl="1" indent="-285744" algn="l" rtl="0">
              <a:lnSpc>
                <a:spcPct val="150000"/>
              </a:lnSpc>
              <a:spcBef>
                <a:spcPts val="320"/>
              </a:spcBef>
              <a:spcAft>
                <a:spcPts val="0"/>
              </a:spcAft>
              <a:buSzPts val="1760"/>
              <a:buChar char="•"/>
            </a:pP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전체 코드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SzPts val="1760"/>
              <a:buNone/>
            </a:pPr>
            <a:endParaRPr sz="1600"/>
          </a:p>
          <a:p>
            <a:pPr marL="0" lvl="0" indent="0" algn="l" rtl="0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SzPts val="1760"/>
              <a:buNone/>
            </a:pPr>
            <a:endParaRPr sz="1600"/>
          </a:p>
          <a:p>
            <a:pPr marL="342891" lvl="0" indent="-231131" algn="l" rtl="0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Clr>
                <a:srgbClr val="11BFCB"/>
              </a:buClr>
              <a:buSzPts val="1760"/>
              <a:buFont typeface="Noto Sans Symbols"/>
              <a:buNone/>
            </a:pPr>
            <a:endParaRPr sz="1600"/>
          </a:p>
          <a:p>
            <a:pPr marL="342891" lvl="0" indent="-231131" algn="l" rtl="0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Clr>
                <a:srgbClr val="11BFCB"/>
              </a:buClr>
              <a:buSzPts val="1760"/>
              <a:buFont typeface="Noto Sans Symbols"/>
              <a:buNone/>
            </a:pPr>
            <a:endParaRPr sz="1600"/>
          </a:p>
          <a:p>
            <a:pPr marL="342891" lvl="0" indent="-231131" algn="l" rtl="0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Clr>
                <a:srgbClr val="11BFCB"/>
              </a:buClr>
              <a:buSzPts val="1760"/>
              <a:buFont typeface="Noto Sans Symbols"/>
              <a:buNone/>
            </a:pPr>
            <a:endParaRPr sz="1600"/>
          </a:p>
          <a:p>
            <a:pPr marL="342891" lvl="0" indent="-231131" algn="l" rtl="0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Clr>
                <a:srgbClr val="11BFCB"/>
              </a:buClr>
              <a:buSzPts val="1760"/>
              <a:buFont typeface="Noto Sans Symbols"/>
              <a:buNone/>
            </a:pPr>
            <a:endParaRPr sz="1600"/>
          </a:p>
        </p:txBody>
      </p:sp>
      <p:grpSp>
        <p:nvGrpSpPr>
          <p:cNvPr id="1048" name="Google Shape;1048;p64"/>
          <p:cNvGrpSpPr/>
          <p:nvPr/>
        </p:nvGrpSpPr>
        <p:grpSpPr>
          <a:xfrm>
            <a:off x="1316259" y="1969448"/>
            <a:ext cx="8640529" cy="4332775"/>
            <a:chOff x="1316259" y="1969448"/>
            <a:chExt cx="8640529" cy="4332775"/>
          </a:xfrm>
        </p:grpSpPr>
        <p:pic>
          <p:nvPicPr>
            <p:cNvPr id="1049" name="Google Shape;1049;p64" descr="텍스트이(가) 표시된 사진&#10;&#10;자동 생성된 설명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328091" y="3211063"/>
              <a:ext cx="8628697" cy="17763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50" name="Google Shape;1050;p64" descr="텍스트이(가) 표시된 사진&#10;&#10;자동 생성된 설명"/>
            <p:cNvPicPr preferRelativeResize="0"/>
            <p:nvPr/>
          </p:nvPicPr>
          <p:blipFill rotWithShape="1">
            <a:blip r:embed="rId4">
              <a:alphaModFix/>
            </a:blip>
            <a:srcRect l="-137" b="-6"/>
            <a:stretch/>
          </p:blipFill>
          <p:spPr>
            <a:xfrm>
              <a:off x="1316259" y="5004780"/>
              <a:ext cx="8628697" cy="12974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51" name="Google Shape;1051;p64" descr="텍스트이(가) 표시된 사진&#10;&#10;자동 생성된 설명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328091" y="1969448"/>
              <a:ext cx="8628697" cy="123331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65"/>
          <p:cNvSpPr txBox="1">
            <a:spLocks noGrp="1"/>
          </p:cNvSpPr>
          <p:nvPr>
            <p:ph type="sldNum" idx="12"/>
          </p:nvPr>
        </p:nvSpPr>
        <p:spPr>
          <a:xfrm>
            <a:off x="9233254" y="6492880"/>
            <a:ext cx="26510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65</a:t>
            </a:fld>
            <a:endParaRPr/>
          </a:p>
        </p:txBody>
      </p:sp>
      <p:sp>
        <p:nvSpPr>
          <p:cNvPr id="1058" name="Google Shape;1058;p65"/>
          <p:cNvSpPr txBox="1">
            <a:spLocks noGrp="1"/>
          </p:cNvSpPr>
          <p:nvPr>
            <p:ph type="title"/>
          </p:nvPr>
        </p:nvSpPr>
        <p:spPr>
          <a:xfrm>
            <a:off x="609600" y="0"/>
            <a:ext cx="10972800" cy="9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algun Gothic"/>
              <a:buNone/>
            </a:pP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데이터 불러오기 &amp; 전처리</a:t>
            </a:r>
            <a:endParaRPr/>
          </a:p>
        </p:txBody>
      </p:sp>
      <p:sp>
        <p:nvSpPr>
          <p:cNvPr id="1059" name="Google Shape;1059;p65"/>
          <p:cNvSpPr txBox="1">
            <a:spLocks noGrp="1"/>
          </p:cNvSpPr>
          <p:nvPr>
            <p:ph type="body" idx="1"/>
          </p:nvPr>
        </p:nvSpPr>
        <p:spPr>
          <a:xfrm>
            <a:off x="609600" y="1124744"/>
            <a:ext cx="10972800" cy="51125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891" lvl="0" indent="-342891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80"/>
              <a:buChar char="▪"/>
            </a:pP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Train 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 생성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32" lvl="1" indent="-285744" algn="l" rtl="0">
              <a:lnSpc>
                <a:spcPct val="150000"/>
              </a:lnSpc>
              <a:spcBef>
                <a:spcPts val="320"/>
              </a:spcBef>
              <a:spcAft>
                <a:spcPts val="0"/>
              </a:spcAft>
              <a:buSzPts val="1760"/>
              <a:buChar char="•"/>
            </a:pP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전체 코드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SzPts val="1760"/>
              <a:buNone/>
            </a:pPr>
            <a:endParaRPr sz="1600"/>
          </a:p>
          <a:p>
            <a:pPr marL="0" lvl="0" indent="0" algn="l" rtl="0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SzPts val="1760"/>
              <a:buNone/>
            </a:pPr>
            <a:endParaRPr sz="1600"/>
          </a:p>
          <a:p>
            <a:pPr marL="342891" lvl="0" indent="-231131" algn="l" rtl="0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Clr>
                <a:srgbClr val="11BFCB"/>
              </a:buClr>
              <a:buSzPts val="1760"/>
              <a:buFont typeface="Noto Sans Symbols"/>
              <a:buNone/>
            </a:pPr>
            <a:endParaRPr sz="1600"/>
          </a:p>
          <a:p>
            <a:pPr marL="342891" lvl="0" indent="-231131" algn="l" rtl="0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Clr>
                <a:srgbClr val="11BFCB"/>
              </a:buClr>
              <a:buSzPts val="1760"/>
              <a:buFont typeface="Noto Sans Symbols"/>
              <a:buNone/>
            </a:pPr>
            <a:endParaRPr sz="1600"/>
          </a:p>
          <a:p>
            <a:pPr marL="342891" lvl="0" indent="-231131" algn="l" rtl="0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Clr>
                <a:srgbClr val="11BFCB"/>
              </a:buClr>
              <a:buSzPts val="1760"/>
              <a:buFont typeface="Noto Sans Symbols"/>
              <a:buNone/>
            </a:pPr>
            <a:endParaRPr sz="1600"/>
          </a:p>
          <a:p>
            <a:pPr marL="342891" lvl="0" indent="-231131" algn="l" rtl="0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Clr>
                <a:srgbClr val="11BFCB"/>
              </a:buClr>
              <a:buSzPts val="1760"/>
              <a:buFont typeface="Noto Sans Symbols"/>
              <a:buNone/>
            </a:pPr>
            <a:endParaRPr sz="1600"/>
          </a:p>
        </p:txBody>
      </p:sp>
      <p:grpSp>
        <p:nvGrpSpPr>
          <p:cNvPr id="1060" name="Google Shape;1060;p65"/>
          <p:cNvGrpSpPr/>
          <p:nvPr/>
        </p:nvGrpSpPr>
        <p:grpSpPr>
          <a:xfrm>
            <a:off x="1328091" y="3211063"/>
            <a:ext cx="10750284" cy="1776333"/>
            <a:chOff x="1328091" y="3211063"/>
            <a:chExt cx="10750284" cy="1776333"/>
          </a:xfrm>
        </p:grpSpPr>
        <p:sp>
          <p:nvSpPr>
            <p:cNvPr id="1061" name="Google Shape;1061;p65"/>
            <p:cNvSpPr txBox="1"/>
            <p:nvPr/>
          </p:nvSpPr>
          <p:spPr>
            <a:xfrm>
              <a:off x="10776416" y="3729897"/>
              <a:ext cx="1301959" cy="7386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반복문으로</a:t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데이터의 개수</a:t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늘리기</a:t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2" name="Google Shape;1062;p65"/>
            <p:cNvSpPr/>
            <p:nvPr/>
          </p:nvSpPr>
          <p:spPr>
            <a:xfrm>
              <a:off x="9956788" y="3211063"/>
              <a:ext cx="229145" cy="1776332"/>
            </a:xfrm>
            <a:prstGeom prst="rightBrace">
              <a:avLst>
                <a:gd name="adj1" fmla="val 43619"/>
                <a:gd name="adj2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63" name="Google Shape;1063;p65"/>
            <p:cNvSpPr/>
            <p:nvPr/>
          </p:nvSpPr>
          <p:spPr>
            <a:xfrm>
              <a:off x="10185933" y="3914563"/>
              <a:ext cx="344027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②</a:t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1064" name="Google Shape;1064;p65" descr="텍스트이(가) 표시된 사진&#10;&#10;자동 생성된 설명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328091" y="3211063"/>
              <a:ext cx="8628697" cy="177633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65" name="Google Shape;1065;p65"/>
          <p:cNvGrpSpPr/>
          <p:nvPr/>
        </p:nvGrpSpPr>
        <p:grpSpPr>
          <a:xfrm>
            <a:off x="1316259" y="4993267"/>
            <a:ext cx="10762115" cy="1308956"/>
            <a:chOff x="1316259" y="4993267"/>
            <a:chExt cx="10762115" cy="1308956"/>
          </a:xfrm>
        </p:grpSpPr>
        <p:sp>
          <p:nvSpPr>
            <p:cNvPr id="1066" name="Google Shape;1066;p65"/>
            <p:cNvSpPr txBox="1"/>
            <p:nvPr/>
          </p:nvSpPr>
          <p:spPr>
            <a:xfrm>
              <a:off x="10776416" y="5278413"/>
              <a:ext cx="1301958" cy="7386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늘어난 데이터</a:t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마다 정답지를</a:t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할당</a:t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7" name="Google Shape;1067;p65"/>
            <p:cNvSpPr/>
            <p:nvPr/>
          </p:nvSpPr>
          <p:spPr>
            <a:xfrm>
              <a:off x="9956788" y="4993267"/>
              <a:ext cx="229145" cy="1260646"/>
            </a:xfrm>
            <a:prstGeom prst="rightBrace">
              <a:avLst>
                <a:gd name="adj1" fmla="val 43619"/>
                <a:gd name="adj2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68" name="Google Shape;1068;p65"/>
            <p:cNvSpPr/>
            <p:nvPr/>
          </p:nvSpPr>
          <p:spPr>
            <a:xfrm>
              <a:off x="10197463" y="5448360"/>
              <a:ext cx="361338" cy="35046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③</a:t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1069" name="Google Shape;1069;p65" descr="텍스트이(가) 표시된 사진&#10;&#10;자동 생성된 설명"/>
            <p:cNvPicPr preferRelativeResize="0"/>
            <p:nvPr/>
          </p:nvPicPr>
          <p:blipFill rotWithShape="1">
            <a:blip r:embed="rId4">
              <a:alphaModFix/>
            </a:blip>
            <a:srcRect l="-137" b="-6"/>
            <a:stretch/>
          </p:blipFill>
          <p:spPr>
            <a:xfrm>
              <a:off x="1316259" y="5004780"/>
              <a:ext cx="8628697" cy="129744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70" name="Google Shape;1070;p65"/>
          <p:cNvGrpSpPr/>
          <p:nvPr/>
        </p:nvGrpSpPr>
        <p:grpSpPr>
          <a:xfrm>
            <a:off x="1328091" y="1784782"/>
            <a:ext cx="10550710" cy="1426281"/>
            <a:chOff x="1328091" y="1784782"/>
            <a:chExt cx="10550710" cy="1426281"/>
          </a:xfrm>
        </p:grpSpPr>
        <p:grpSp>
          <p:nvGrpSpPr>
            <p:cNvPr id="1071" name="Google Shape;1071;p65"/>
            <p:cNvGrpSpPr/>
            <p:nvPr/>
          </p:nvGrpSpPr>
          <p:grpSpPr>
            <a:xfrm>
              <a:off x="1328091" y="1961147"/>
              <a:ext cx="10550710" cy="1249916"/>
              <a:chOff x="1328091" y="1961147"/>
              <a:chExt cx="10550710" cy="1249916"/>
            </a:xfrm>
          </p:grpSpPr>
          <p:sp>
            <p:nvSpPr>
              <p:cNvPr id="1072" name="Google Shape;1072;p65"/>
              <p:cNvSpPr txBox="1"/>
              <p:nvPr/>
            </p:nvSpPr>
            <p:spPr>
              <a:xfrm>
                <a:off x="10975990" y="2432217"/>
                <a:ext cx="902811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변수할당</a:t>
                </a:r>
                <a:endParaRPr/>
              </a:p>
            </p:txBody>
          </p:sp>
          <p:pic>
            <p:nvPicPr>
              <p:cNvPr id="1073" name="Google Shape;1073;p65" descr="텍스트이(가) 표시된 사진&#10;&#10;자동 생성된 설명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1328091" y="1969448"/>
                <a:ext cx="8628697" cy="1233314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074" name="Google Shape;1074;p65"/>
              <p:cNvSpPr/>
              <p:nvPr/>
            </p:nvSpPr>
            <p:spPr>
              <a:xfrm>
                <a:off x="9956788" y="1961147"/>
                <a:ext cx="229145" cy="1249916"/>
              </a:xfrm>
              <a:prstGeom prst="rightBrace">
                <a:avLst>
                  <a:gd name="adj1" fmla="val 43619"/>
                  <a:gd name="adj2" fmla="val 50000"/>
                </a:avLst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075" name="Google Shape;1075;p65"/>
              <p:cNvSpPr/>
              <p:nvPr/>
            </p:nvSpPr>
            <p:spPr>
              <a:xfrm>
                <a:off x="10185933" y="2410875"/>
                <a:ext cx="361338" cy="35046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①</a:t>
                </a:r>
                <a:endParaRPr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1076" name="Google Shape;1076;p65"/>
            <p:cNvSpPr txBox="1"/>
            <p:nvPr/>
          </p:nvSpPr>
          <p:spPr>
            <a:xfrm>
              <a:off x="4686300" y="1784782"/>
              <a:ext cx="441146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FF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30</a:t>
              </a:r>
              <a:endParaRPr sz="18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77" name="Google Shape;1077;p65"/>
            <p:cNvSpPr/>
            <p:nvPr/>
          </p:nvSpPr>
          <p:spPr>
            <a:xfrm>
              <a:off x="4411980" y="2085975"/>
              <a:ext cx="994410" cy="252805"/>
            </a:xfrm>
            <a:prstGeom prst="rect">
              <a:avLst/>
            </a:prstGeom>
            <a:noFill/>
            <a:ln w="254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Google Shape;1083;p66"/>
          <p:cNvSpPr txBox="1">
            <a:spLocks noGrp="1"/>
          </p:cNvSpPr>
          <p:nvPr>
            <p:ph type="sldNum" idx="12"/>
          </p:nvPr>
        </p:nvSpPr>
        <p:spPr>
          <a:xfrm>
            <a:off x="9233254" y="6492880"/>
            <a:ext cx="26510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66</a:t>
            </a:fld>
            <a:endParaRPr/>
          </a:p>
        </p:txBody>
      </p:sp>
      <p:sp>
        <p:nvSpPr>
          <p:cNvPr id="1084" name="Google Shape;1084;p66"/>
          <p:cNvSpPr txBox="1">
            <a:spLocks noGrp="1"/>
          </p:cNvSpPr>
          <p:nvPr>
            <p:ph type="body" idx="1"/>
          </p:nvPr>
        </p:nvSpPr>
        <p:spPr>
          <a:xfrm>
            <a:off x="609600" y="1124744"/>
            <a:ext cx="10972800" cy="51125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891" lvl="0" indent="-342891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80"/>
              <a:buChar char="▪"/>
            </a:pP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Train 데이터 생성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891" lvl="0" indent="-217161" algn="l" rtl="0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SzPts val="1980"/>
              <a:buNone/>
            </a:pPr>
            <a:endParaRPr/>
          </a:p>
          <a:p>
            <a:pPr marL="342891" lvl="0" indent="-217161" algn="l" rtl="0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SzPts val="1980"/>
              <a:buNone/>
            </a:pPr>
            <a:endParaRPr/>
          </a:p>
          <a:p>
            <a:pPr marL="342891" lvl="0" indent="-217161" algn="l" rtl="0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SzPts val="1980"/>
              <a:buNone/>
            </a:pPr>
            <a:endParaRPr/>
          </a:p>
          <a:p>
            <a:pPr marL="742932" lvl="1" indent="-285744" algn="l" rtl="0">
              <a:lnSpc>
                <a:spcPct val="150000"/>
              </a:lnSpc>
              <a:spcBef>
                <a:spcPts val="320"/>
              </a:spcBef>
              <a:spcAft>
                <a:spcPts val="0"/>
              </a:spcAft>
              <a:buSzPts val="1760"/>
              <a:buChar char="•"/>
            </a:pPr>
            <a:r>
              <a:rPr lang="en-US"/>
              <a:t>train_data</a:t>
            </a: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를 한곳에 모으기 위해서 미리 (time_lag, 13, 1) 차원의 데이터를 모을 빈 array를 생성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32" lvl="1" indent="-187953" algn="l" rtl="0">
              <a:lnSpc>
                <a:spcPct val="150000"/>
              </a:lnSpc>
              <a:spcBef>
                <a:spcPts val="280"/>
              </a:spcBef>
              <a:spcAft>
                <a:spcPts val="0"/>
              </a:spcAft>
              <a:buSzPts val="1540"/>
              <a:buNone/>
            </a:pPr>
            <a:endParaRPr sz="1400"/>
          </a:p>
          <a:p>
            <a:pPr marL="742932" lvl="1" indent="-187953" algn="l" rtl="0">
              <a:lnSpc>
                <a:spcPct val="150000"/>
              </a:lnSpc>
              <a:spcBef>
                <a:spcPts val="280"/>
              </a:spcBef>
              <a:spcAft>
                <a:spcPts val="0"/>
              </a:spcAft>
              <a:buSzPts val="1540"/>
              <a:buNone/>
            </a:pPr>
            <a:endParaRPr sz="1400"/>
          </a:p>
          <a:p>
            <a:pPr marL="742932" lvl="1" indent="-285744" algn="l" rtl="0">
              <a:lnSpc>
                <a:spcPct val="150000"/>
              </a:lnSpc>
              <a:spcBef>
                <a:spcPts val="320"/>
              </a:spcBef>
              <a:spcAft>
                <a:spcPts val="0"/>
              </a:spcAft>
              <a:buSzPts val="1760"/>
              <a:buChar char="•"/>
            </a:pP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3가지 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label</a:t>
            </a: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데이터를 각각 모으기 위해서 3개의 빈 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list</a:t>
            </a: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를 생성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891" lvl="0" indent="-217161" algn="l" rtl="0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SzPts val="1980"/>
              <a:buNone/>
            </a:pPr>
            <a:endParaRPr/>
          </a:p>
          <a:p>
            <a:pPr marL="342891" lvl="0" indent="-217161" algn="l" rtl="0">
              <a:lnSpc>
                <a:spcPct val="120000"/>
              </a:lnSpc>
              <a:spcBef>
                <a:spcPts val="360"/>
              </a:spcBef>
              <a:spcAft>
                <a:spcPts val="0"/>
              </a:spcAft>
              <a:buClr>
                <a:srgbClr val="11BFCB"/>
              </a:buClr>
              <a:buSzPts val="1980"/>
              <a:buFont typeface="Noto Sans Symbols"/>
              <a:buNone/>
            </a:pPr>
            <a:endParaRPr/>
          </a:p>
        </p:txBody>
      </p:sp>
      <p:sp>
        <p:nvSpPr>
          <p:cNvPr id="1085" name="Google Shape;1085;p66"/>
          <p:cNvSpPr txBox="1">
            <a:spLocks noGrp="1"/>
          </p:cNvSpPr>
          <p:nvPr>
            <p:ph type="title"/>
          </p:nvPr>
        </p:nvSpPr>
        <p:spPr>
          <a:xfrm>
            <a:off x="609600" y="0"/>
            <a:ext cx="10972800" cy="9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algun Gothic"/>
              <a:buNone/>
            </a:pP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데이터 불러오기 &amp; 전처리</a:t>
            </a:r>
            <a:endParaRPr/>
          </a:p>
        </p:txBody>
      </p:sp>
      <p:pic>
        <p:nvPicPr>
          <p:cNvPr id="1086" name="Google Shape;1086;p66" descr="텍스트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73793" y="1796561"/>
            <a:ext cx="8421707" cy="11202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7" name="Google Shape;1087;p66" descr="텍스트이(가) 표시된 사진&#10;&#10;자동 생성된 설명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73792" y="3571874"/>
            <a:ext cx="8421707" cy="3693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8" name="Google Shape;1088;p66" descr="텍스트이(가) 표시된 사진&#10;&#10;자동 생성된 설명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73791" y="4651673"/>
            <a:ext cx="8421707" cy="7801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Google Shape;1094;p67"/>
          <p:cNvSpPr txBox="1">
            <a:spLocks noGrp="1"/>
          </p:cNvSpPr>
          <p:nvPr>
            <p:ph type="body" idx="1"/>
          </p:nvPr>
        </p:nvSpPr>
        <p:spPr>
          <a:xfrm>
            <a:off x="609600" y="1124744"/>
            <a:ext cx="10972800" cy="51125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891" lvl="0" indent="-342891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80"/>
              <a:buChar char="▪"/>
            </a:pPr>
            <a:r>
              <a:rPr lang="en-US" dirty="0">
                <a:latin typeface="Malgun Gothic"/>
                <a:ea typeface="Malgun Gothic"/>
                <a:cs typeface="Malgun Gothic"/>
                <a:sym typeface="Malgun Gothic"/>
              </a:rPr>
              <a:t>Train </a:t>
            </a:r>
            <a:r>
              <a:rPr lang="en-US" dirty="0" err="1">
                <a:latin typeface="Malgun Gothic"/>
                <a:ea typeface="Malgun Gothic"/>
                <a:cs typeface="Malgun Gothic"/>
                <a:sym typeface="Malgun Gothic"/>
              </a:rPr>
              <a:t>데이터</a:t>
            </a:r>
            <a:r>
              <a:rPr lang="en-US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dirty="0" err="1">
                <a:latin typeface="Malgun Gothic"/>
                <a:ea typeface="Malgun Gothic"/>
                <a:cs typeface="Malgun Gothic"/>
                <a:sym typeface="Malgun Gothic"/>
              </a:rPr>
              <a:t>생성</a:t>
            </a:r>
            <a:endParaRPr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891" lvl="0" indent="-217161" algn="l" rtl="0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SzPts val="1980"/>
              <a:buNone/>
            </a:pPr>
            <a:endParaRPr dirty="0"/>
          </a:p>
          <a:p>
            <a:pPr marL="742932" lvl="1" indent="-173984" algn="l" rtl="0">
              <a:lnSpc>
                <a:spcPct val="150000"/>
              </a:lnSpc>
              <a:spcBef>
                <a:spcPts val="320"/>
              </a:spcBef>
              <a:spcAft>
                <a:spcPts val="0"/>
              </a:spcAft>
              <a:buSzPts val="1760"/>
              <a:buNone/>
            </a:pPr>
            <a:endParaRPr dirty="0"/>
          </a:p>
          <a:p>
            <a:pPr marL="342891" lvl="0" indent="-217161" algn="l" rtl="0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SzPts val="1980"/>
              <a:buNone/>
            </a:pPr>
            <a:endParaRPr dirty="0"/>
          </a:p>
          <a:p>
            <a:pPr marL="742932" lvl="1" indent="-285744" algn="l" rtl="0">
              <a:lnSpc>
                <a:spcPct val="150000"/>
              </a:lnSpc>
              <a:spcBef>
                <a:spcPts val="320"/>
              </a:spcBef>
              <a:spcAft>
                <a:spcPts val="0"/>
              </a:spcAft>
              <a:buSzPts val="1760"/>
              <a:buChar char="•"/>
            </a:pPr>
            <a:r>
              <a:rPr lang="en-US" dirty="0">
                <a:latin typeface="Malgun Gothic"/>
                <a:ea typeface="Malgun Gothic"/>
                <a:cs typeface="Malgun Gothic"/>
                <a:sym typeface="Malgun Gothic"/>
              </a:rPr>
              <a:t>① </a:t>
            </a:r>
            <a:r>
              <a:rPr lang="en-US" dirty="0" err="1">
                <a:latin typeface="Malgun Gothic"/>
                <a:ea typeface="Malgun Gothic"/>
                <a:cs typeface="Malgun Gothic"/>
                <a:sym typeface="Malgun Gothic"/>
              </a:rPr>
              <a:t>센서데이터를</a:t>
            </a:r>
            <a:r>
              <a:rPr lang="en-US" dirty="0">
                <a:latin typeface="Malgun Gothic"/>
                <a:ea typeface="Malgun Gothic"/>
                <a:cs typeface="Malgun Gothic"/>
                <a:sym typeface="Malgun Gothic"/>
              </a:rPr>
              <a:t> time lag </a:t>
            </a:r>
            <a:r>
              <a:rPr lang="en-US" dirty="0" err="1">
                <a:latin typeface="Malgun Gothic"/>
                <a:ea typeface="Malgun Gothic"/>
                <a:cs typeface="Malgun Gothic"/>
                <a:sym typeface="Malgun Gothic"/>
              </a:rPr>
              <a:t>기준으로</a:t>
            </a:r>
            <a:r>
              <a:rPr lang="en-US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dirty="0" err="1">
                <a:latin typeface="Malgun Gothic"/>
                <a:ea typeface="Malgun Gothic"/>
                <a:cs typeface="Malgun Gothic"/>
                <a:sym typeface="Malgun Gothic"/>
              </a:rPr>
              <a:t>분할하여</a:t>
            </a:r>
            <a:r>
              <a:rPr lang="en-US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dirty="0" err="1">
                <a:latin typeface="Malgun Gothic"/>
                <a:ea typeface="Malgun Gothic"/>
                <a:cs typeface="Malgun Gothic"/>
                <a:sym typeface="Malgun Gothic"/>
              </a:rPr>
              <a:t>데이터의</a:t>
            </a:r>
            <a:r>
              <a:rPr lang="en-US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dirty="0" err="1">
                <a:latin typeface="Malgun Gothic"/>
                <a:ea typeface="Malgun Gothic"/>
                <a:cs typeface="Malgun Gothic"/>
                <a:sym typeface="Malgun Gothic"/>
              </a:rPr>
              <a:t>개수를</a:t>
            </a:r>
            <a:r>
              <a:rPr lang="en-US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dirty="0" err="1">
                <a:latin typeface="Malgun Gothic"/>
                <a:ea typeface="Malgun Gothic"/>
                <a:cs typeface="Malgun Gothic"/>
                <a:sym typeface="Malgun Gothic"/>
              </a:rPr>
              <a:t>늘림</a:t>
            </a:r>
            <a:r>
              <a:rPr lang="en-US" dirty="0">
                <a:latin typeface="Malgun Gothic"/>
                <a:ea typeface="Malgun Gothic"/>
                <a:cs typeface="Malgun Gothic"/>
                <a:sym typeface="Malgun Gothic"/>
              </a:rPr>
              <a:t>.</a:t>
            </a:r>
            <a:endParaRPr dirty="0"/>
          </a:p>
          <a:p>
            <a:pPr marL="742932" lvl="1" indent="-187953" algn="l" rtl="0">
              <a:lnSpc>
                <a:spcPct val="150000"/>
              </a:lnSpc>
              <a:spcBef>
                <a:spcPts val="280"/>
              </a:spcBef>
              <a:spcAft>
                <a:spcPts val="0"/>
              </a:spcAft>
              <a:buSzPts val="1540"/>
              <a:buNone/>
            </a:pPr>
            <a:endParaRPr sz="1400" dirty="0"/>
          </a:p>
          <a:p>
            <a:pPr marL="742932" lvl="1" indent="-187953" algn="l" rtl="0">
              <a:lnSpc>
                <a:spcPct val="150000"/>
              </a:lnSpc>
              <a:spcBef>
                <a:spcPts val="280"/>
              </a:spcBef>
              <a:spcAft>
                <a:spcPts val="0"/>
              </a:spcAft>
              <a:buSzPts val="1540"/>
              <a:buNone/>
            </a:pPr>
            <a:endParaRPr sz="1400" dirty="0"/>
          </a:p>
          <a:p>
            <a:pPr marL="742932" lvl="1" indent="-285744" algn="l" rtl="0">
              <a:lnSpc>
                <a:spcPct val="150000"/>
              </a:lnSpc>
              <a:spcBef>
                <a:spcPts val="320"/>
              </a:spcBef>
              <a:spcAft>
                <a:spcPts val="0"/>
              </a:spcAft>
              <a:buSzPts val="1760"/>
              <a:buChar char="•"/>
            </a:pPr>
            <a:r>
              <a:rPr lang="en-US" dirty="0">
                <a:latin typeface="Malgun Gothic"/>
                <a:ea typeface="Malgun Gothic"/>
                <a:cs typeface="Malgun Gothic"/>
                <a:sym typeface="Malgun Gothic"/>
              </a:rPr>
              <a:t>② </a:t>
            </a:r>
            <a:r>
              <a:rPr lang="en-US" dirty="0" err="1">
                <a:latin typeface="Malgun Gothic"/>
                <a:ea typeface="Malgun Gothic"/>
                <a:cs typeface="Malgun Gothic"/>
                <a:sym typeface="Malgun Gothic"/>
              </a:rPr>
              <a:t>함수에서</a:t>
            </a:r>
            <a:r>
              <a:rPr lang="en-US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dirty="0" err="1">
                <a:latin typeface="Malgun Gothic"/>
                <a:ea typeface="Malgun Gothic"/>
                <a:cs typeface="Malgun Gothic"/>
                <a:sym typeface="Malgun Gothic"/>
              </a:rPr>
              <a:t>나온</a:t>
            </a:r>
            <a:r>
              <a:rPr lang="en-US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dirty="0" err="1">
                <a:latin typeface="Malgun Gothic"/>
                <a:ea typeface="Malgun Gothic"/>
                <a:cs typeface="Malgun Gothic"/>
                <a:sym typeface="Malgun Gothic"/>
              </a:rPr>
              <a:t>데이터는</a:t>
            </a:r>
            <a:r>
              <a:rPr lang="en-US" dirty="0">
                <a:latin typeface="Malgun Gothic"/>
                <a:ea typeface="Malgun Gothic"/>
                <a:cs typeface="Malgun Gothic"/>
                <a:sym typeface="Malgun Gothic"/>
              </a:rPr>
              <a:t> (</a:t>
            </a:r>
            <a:r>
              <a:rPr lang="en-US" dirty="0" err="1">
                <a:latin typeface="Malgun Gothic"/>
                <a:ea typeface="Malgun Gothic"/>
                <a:cs typeface="Malgun Gothic"/>
                <a:sym typeface="Malgun Gothic"/>
              </a:rPr>
              <a:t>늘어난</a:t>
            </a:r>
            <a:r>
              <a:rPr lang="en-US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dirty="0" err="1">
                <a:latin typeface="Malgun Gothic"/>
                <a:ea typeface="Malgun Gothic"/>
                <a:cs typeface="Malgun Gothic"/>
                <a:sym typeface="Malgun Gothic"/>
              </a:rPr>
              <a:t>데이터</a:t>
            </a:r>
            <a:r>
              <a:rPr lang="en-US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dirty="0" err="1">
                <a:latin typeface="Malgun Gothic"/>
                <a:ea typeface="Malgun Gothic"/>
                <a:cs typeface="Malgun Gothic"/>
                <a:sym typeface="Malgun Gothic"/>
              </a:rPr>
              <a:t>개수</a:t>
            </a:r>
            <a:r>
              <a:rPr lang="en-US" dirty="0"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lang="en-US" dirty="0" err="1">
                <a:latin typeface="Calibri"/>
                <a:ea typeface="Calibri"/>
                <a:cs typeface="Calibri"/>
                <a:sym typeface="Calibri"/>
              </a:rPr>
              <a:t>time_lag</a:t>
            </a:r>
            <a:r>
              <a:rPr lang="en-US" dirty="0"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lang="en-US" dirty="0" err="1">
                <a:latin typeface="Malgun Gothic"/>
                <a:ea typeface="Malgun Gothic"/>
                <a:cs typeface="Malgun Gothic"/>
                <a:sym typeface="Malgun Gothic"/>
              </a:rPr>
              <a:t>변수의</a:t>
            </a:r>
            <a:r>
              <a:rPr lang="en-US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dirty="0" err="1">
                <a:latin typeface="Malgun Gothic"/>
                <a:ea typeface="Malgun Gothic"/>
                <a:cs typeface="Malgun Gothic"/>
                <a:sym typeface="Malgun Gothic"/>
              </a:rPr>
              <a:t>개수</a:t>
            </a:r>
            <a:r>
              <a:rPr lang="en-US" dirty="0">
                <a:latin typeface="Malgun Gothic"/>
                <a:ea typeface="Malgun Gothic"/>
                <a:cs typeface="Malgun Gothic"/>
                <a:sym typeface="Malgun Gothic"/>
              </a:rPr>
              <a:t>)의 </a:t>
            </a:r>
            <a:r>
              <a:rPr lang="en-US" dirty="0" err="1">
                <a:latin typeface="Malgun Gothic"/>
                <a:ea typeface="Malgun Gothic"/>
                <a:cs typeface="Malgun Gothic"/>
                <a:sym typeface="Malgun Gothic"/>
              </a:rPr>
              <a:t>차원을</a:t>
            </a:r>
            <a:r>
              <a:rPr lang="en-US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dirty="0" err="1">
                <a:latin typeface="Malgun Gothic"/>
                <a:ea typeface="Malgun Gothic"/>
                <a:cs typeface="Malgun Gothic"/>
                <a:sym typeface="Malgun Gothic"/>
              </a:rPr>
              <a:t>가짐</a:t>
            </a:r>
            <a:endParaRPr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142971" lvl="2" indent="-228594" algn="l" rtl="0">
              <a:lnSpc>
                <a:spcPct val="150000"/>
              </a:lnSpc>
              <a:spcBef>
                <a:spcPts val="280"/>
              </a:spcBef>
              <a:spcAft>
                <a:spcPts val="0"/>
              </a:spcAft>
              <a:buSzPts val="1540"/>
              <a:buChar char="-"/>
            </a:pPr>
            <a:r>
              <a:rPr lang="en-US" b="0" dirty="0" err="1">
                <a:latin typeface="Malgun Gothic"/>
                <a:ea typeface="Malgun Gothic"/>
                <a:cs typeface="Malgun Gothic"/>
                <a:sym typeface="Malgun Gothic"/>
              </a:rPr>
              <a:t>늘어난</a:t>
            </a:r>
            <a:r>
              <a:rPr lang="en-US" b="0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b="0" dirty="0" err="1">
                <a:latin typeface="Malgun Gothic"/>
                <a:ea typeface="Malgun Gothic"/>
                <a:cs typeface="Malgun Gothic"/>
                <a:sym typeface="Malgun Gothic"/>
              </a:rPr>
              <a:t>데이터</a:t>
            </a:r>
            <a:r>
              <a:rPr lang="en-US" b="0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b="0" dirty="0" err="1">
                <a:latin typeface="Malgun Gothic"/>
                <a:ea typeface="Malgun Gothic"/>
                <a:cs typeface="Malgun Gothic"/>
                <a:sym typeface="Malgun Gothic"/>
              </a:rPr>
              <a:t>개수</a:t>
            </a:r>
            <a:r>
              <a:rPr lang="en-US" b="0" dirty="0">
                <a:latin typeface="Malgun Gothic"/>
                <a:ea typeface="Malgun Gothic"/>
                <a:cs typeface="Malgun Gothic"/>
                <a:sym typeface="Malgun Gothic"/>
              </a:rPr>
              <a:t> : </a:t>
            </a:r>
            <a:r>
              <a:rPr lang="en-US" b="0" dirty="0" err="1">
                <a:latin typeface="Malgun Gothic"/>
                <a:ea typeface="Malgun Gothic"/>
                <a:cs typeface="Malgun Gothic"/>
                <a:sym typeface="Malgun Gothic"/>
              </a:rPr>
              <a:t>원본</a:t>
            </a:r>
            <a:r>
              <a:rPr lang="en-US" b="0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b="0" dirty="0" err="1">
                <a:latin typeface="Malgun Gothic"/>
                <a:ea typeface="Malgun Gothic"/>
                <a:cs typeface="Malgun Gothic"/>
                <a:sym typeface="Malgun Gothic"/>
              </a:rPr>
              <a:t>데이터의</a:t>
            </a:r>
            <a:r>
              <a:rPr lang="en-US" b="0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b="0" dirty="0" err="1">
                <a:latin typeface="Malgun Gothic"/>
                <a:ea typeface="Malgun Gothic"/>
                <a:cs typeface="Malgun Gothic"/>
                <a:sym typeface="Malgun Gothic"/>
              </a:rPr>
              <a:t>길이</a:t>
            </a:r>
            <a:r>
              <a:rPr lang="en-US" b="0" dirty="0">
                <a:latin typeface="Malgun Gothic"/>
                <a:ea typeface="Malgun Gothic"/>
                <a:cs typeface="Malgun Gothic"/>
                <a:sym typeface="Malgun Gothic"/>
              </a:rPr>
              <a:t> –  </a:t>
            </a:r>
            <a:r>
              <a:rPr lang="en-US" b="0" dirty="0" err="1">
                <a:latin typeface="Calibri"/>
                <a:ea typeface="Calibri"/>
                <a:cs typeface="Calibri"/>
                <a:sym typeface="Calibri"/>
              </a:rPr>
              <a:t>time_lag</a:t>
            </a:r>
            <a:r>
              <a:rPr lang="en-US" b="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b="0" dirty="0">
                <a:latin typeface="Malgun Gothic"/>
                <a:ea typeface="Malgun Gothic"/>
                <a:cs typeface="Malgun Gothic"/>
                <a:sym typeface="Malgun Gothic"/>
              </a:rPr>
              <a:t>+ 1</a:t>
            </a:r>
            <a:endParaRPr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142971" lvl="2" indent="-228594" algn="l" rtl="0">
              <a:lnSpc>
                <a:spcPct val="150000"/>
              </a:lnSpc>
              <a:spcBef>
                <a:spcPts val="280"/>
              </a:spcBef>
              <a:spcAft>
                <a:spcPts val="0"/>
              </a:spcAft>
              <a:buSzPts val="1540"/>
              <a:buChar char="-"/>
            </a:pPr>
            <a:r>
              <a:rPr lang="en-US" b="0" dirty="0" err="1">
                <a:latin typeface="Malgun Gothic"/>
                <a:ea typeface="Malgun Gothic"/>
                <a:cs typeface="Malgun Gothic"/>
                <a:sym typeface="Malgun Gothic"/>
              </a:rPr>
              <a:t>변수의</a:t>
            </a:r>
            <a:r>
              <a:rPr lang="en-US" b="0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b="0" dirty="0" err="1">
                <a:latin typeface="Malgun Gothic"/>
                <a:ea typeface="Malgun Gothic"/>
                <a:cs typeface="Malgun Gothic"/>
                <a:sym typeface="Malgun Gothic"/>
              </a:rPr>
              <a:t>개수</a:t>
            </a:r>
            <a:r>
              <a:rPr lang="en-US" b="0" dirty="0">
                <a:latin typeface="Malgun Gothic"/>
                <a:ea typeface="Malgun Gothic"/>
                <a:cs typeface="Malgun Gothic"/>
                <a:sym typeface="Malgun Gothic"/>
              </a:rPr>
              <a:t> : 13개 (</a:t>
            </a:r>
            <a:r>
              <a:rPr lang="en-US" b="0" dirty="0">
                <a:latin typeface="Calibri"/>
                <a:ea typeface="Calibri"/>
                <a:cs typeface="Calibri"/>
                <a:sym typeface="Calibri"/>
              </a:rPr>
              <a:t>temp, </a:t>
            </a:r>
            <a:r>
              <a:rPr lang="en-US" b="0" dirty="0" err="1">
                <a:latin typeface="Calibri"/>
                <a:ea typeface="Calibri"/>
                <a:cs typeface="Calibri"/>
                <a:sym typeface="Calibri"/>
              </a:rPr>
              <a:t>humi</a:t>
            </a:r>
            <a:r>
              <a:rPr lang="en-US" b="0" dirty="0">
                <a:latin typeface="Calibri"/>
                <a:ea typeface="Calibri"/>
                <a:cs typeface="Calibri"/>
                <a:sym typeface="Calibri"/>
              </a:rPr>
              <a:t>, sensor1 ~ sensor11</a:t>
            </a:r>
            <a:r>
              <a:rPr lang="en-US" b="0" dirty="0">
                <a:latin typeface="Malgun Gothic"/>
                <a:ea typeface="Malgun Gothic"/>
                <a:cs typeface="Malgun Gothic"/>
                <a:sym typeface="Malgun Gothic"/>
              </a:rPr>
              <a:t>)</a:t>
            </a:r>
            <a:r>
              <a:rPr lang="en-US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914377" lvl="2" indent="0" algn="l" rtl="0">
              <a:lnSpc>
                <a:spcPct val="150000"/>
              </a:lnSpc>
              <a:spcBef>
                <a:spcPts val="240"/>
              </a:spcBef>
              <a:spcAft>
                <a:spcPts val="0"/>
              </a:spcAft>
              <a:buSzPts val="1320"/>
              <a:buNone/>
            </a:pPr>
            <a:endParaRPr sz="1200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32" lvl="1" indent="-285744">
              <a:lnSpc>
                <a:spcPct val="150000"/>
              </a:lnSpc>
            </a:pPr>
            <a:r>
              <a:rPr lang="en-US" dirty="0">
                <a:latin typeface="Malgun Gothic"/>
                <a:ea typeface="Malgun Gothic"/>
              </a:rPr>
              <a:t>③ </a:t>
            </a:r>
            <a:r>
              <a:rPr lang="en-US" dirty="0" err="1">
                <a:latin typeface="Malgun Gothic"/>
                <a:ea typeface="Malgun Gothic"/>
              </a:rPr>
              <a:t>데이터의</a:t>
            </a:r>
            <a:r>
              <a:rPr lang="en-US" dirty="0">
                <a:latin typeface="Malgun Gothic"/>
                <a:ea typeface="Malgun Gothic"/>
              </a:rPr>
              <a:t> </a:t>
            </a:r>
            <a:r>
              <a:rPr lang="en-US" dirty="0" err="1">
                <a:latin typeface="Malgun Gothic"/>
                <a:ea typeface="Malgun Gothic"/>
              </a:rPr>
              <a:t>차원을</a:t>
            </a:r>
            <a:r>
              <a:rPr lang="en-US" dirty="0">
                <a:latin typeface="Malgun Gothic"/>
                <a:ea typeface="Malgun Gothic"/>
              </a:rPr>
              <a:t> </a:t>
            </a:r>
            <a:r>
              <a:rPr lang="en-US" dirty="0">
                <a:latin typeface="Malgun Gothic"/>
                <a:ea typeface="Malgun Gothic"/>
                <a:sym typeface="Malgun Gothic"/>
              </a:rPr>
              <a:t>(</a:t>
            </a:r>
            <a:r>
              <a:rPr lang="en-US" dirty="0" err="1">
                <a:latin typeface="Malgun Gothic"/>
                <a:ea typeface="Malgun Gothic"/>
                <a:sym typeface="Malgun Gothic"/>
              </a:rPr>
              <a:t>늘어난</a:t>
            </a:r>
            <a:r>
              <a:rPr lang="en-US" dirty="0">
                <a:latin typeface="Malgun Gothic"/>
                <a:ea typeface="Malgun Gothic"/>
                <a:sym typeface="Malgun Gothic"/>
              </a:rPr>
              <a:t> </a:t>
            </a:r>
            <a:r>
              <a:rPr lang="en-US" dirty="0" err="1">
                <a:latin typeface="Malgun Gothic"/>
                <a:ea typeface="Malgun Gothic"/>
                <a:sym typeface="Malgun Gothic"/>
              </a:rPr>
              <a:t>데이터</a:t>
            </a:r>
            <a:r>
              <a:rPr lang="en-US" dirty="0">
                <a:latin typeface="Malgun Gothic"/>
                <a:ea typeface="Malgun Gothic"/>
                <a:sym typeface="Malgun Gothic"/>
              </a:rPr>
              <a:t> </a:t>
            </a:r>
            <a:r>
              <a:rPr lang="en-US" dirty="0" err="1">
                <a:latin typeface="Malgun Gothic"/>
                <a:ea typeface="Malgun Gothic"/>
                <a:sym typeface="Malgun Gothic"/>
              </a:rPr>
              <a:t>개수</a:t>
            </a:r>
            <a:r>
              <a:rPr lang="en-US" dirty="0">
                <a:latin typeface="Malgun Gothic"/>
                <a:ea typeface="Malgun Gothic"/>
                <a:sym typeface="Malgun Gothic"/>
              </a:rPr>
              <a:t>, </a:t>
            </a:r>
            <a:r>
              <a:rPr lang="en-US" dirty="0" err="1">
                <a:latin typeface="Malgun Gothic"/>
                <a:ea typeface="Malgun Gothic"/>
              </a:rPr>
              <a:t>time_lag</a:t>
            </a:r>
            <a:r>
              <a:rPr lang="en-US" dirty="0">
                <a:latin typeface="Malgun Gothic"/>
                <a:ea typeface="Malgun Gothic"/>
                <a:sym typeface="Malgun Gothic"/>
              </a:rPr>
              <a:t>, </a:t>
            </a:r>
            <a:r>
              <a:rPr lang="en-US" dirty="0" err="1">
                <a:latin typeface="Malgun Gothic"/>
                <a:ea typeface="Malgun Gothic"/>
                <a:sym typeface="Malgun Gothic"/>
              </a:rPr>
              <a:t>변수의</a:t>
            </a:r>
            <a:r>
              <a:rPr lang="en-US" dirty="0">
                <a:latin typeface="Malgun Gothic"/>
                <a:ea typeface="Malgun Gothic"/>
                <a:sym typeface="Malgun Gothic"/>
              </a:rPr>
              <a:t> </a:t>
            </a:r>
            <a:r>
              <a:rPr lang="en-US" dirty="0" err="1">
                <a:latin typeface="Malgun Gothic"/>
                <a:ea typeface="Malgun Gothic"/>
                <a:sym typeface="Malgun Gothic"/>
              </a:rPr>
              <a:t>개수</a:t>
            </a:r>
            <a:r>
              <a:rPr lang="en-US" dirty="0">
                <a:latin typeface="Malgun Gothic"/>
                <a:ea typeface="Malgun Gothic"/>
                <a:sym typeface="Malgun Gothic"/>
              </a:rPr>
              <a:t>, 1)로 </a:t>
            </a:r>
            <a:r>
              <a:rPr lang="en-US" dirty="0" err="1">
                <a:latin typeface="Malgun Gothic"/>
                <a:ea typeface="Malgun Gothic"/>
                <a:sym typeface="Malgun Gothic"/>
              </a:rPr>
              <a:t>변경</a:t>
            </a:r>
            <a:endParaRPr dirty="0">
              <a:latin typeface="Malgun Gothic"/>
              <a:ea typeface="Malgun Gothic"/>
            </a:endParaRPr>
          </a:p>
          <a:p>
            <a:pPr marL="342891" lvl="0" indent="-217161" algn="l" rtl="0">
              <a:lnSpc>
                <a:spcPct val="120000"/>
              </a:lnSpc>
              <a:spcBef>
                <a:spcPts val="360"/>
              </a:spcBef>
              <a:spcAft>
                <a:spcPts val="0"/>
              </a:spcAft>
              <a:buClr>
                <a:srgbClr val="11BFCB"/>
              </a:buClr>
              <a:buSzPts val="1980"/>
              <a:buFont typeface="Noto Sans Symbols"/>
              <a:buNone/>
            </a:pPr>
            <a:endParaRPr dirty="0"/>
          </a:p>
        </p:txBody>
      </p:sp>
      <p:sp>
        <p:nvSpPr>
          <p:cNvPr id="1095" name="Google Shape;1095;p67"/>
          <p:cNvSpPr txBox="1">
            <a:spLocks noGrp="1"/>
          </p:cNvSpPr>
          <p:nvPr>
            <p:ph type="sldNum" idx="12"/>
          </p:nvPr>
        </p:nvSpPr>
        <p:spPr>
          <a:xfrm>
            <a:off x="9233254" y="6492880"/>
            <a:ext cx="26510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67</a:t>
            </a:fld>
            <a:endParaRPr/>
          </a:p>
        </p:txBody>
      </p:sp>
      <p:sp>
        <p:nvSpPr>
          <p:cNvPr id="1096" name="Google Shape;1096;p67"/>
          <p:cNvSpPr txBox="1">
            <a:spLocks noGrp="1"/>
          </p:cNvSpPr>
          <p:nvPr>
            <p:ph type="title"/>
          </p:nvPr>
        </p:nvSpPr>
        <p:spPr>
          <a:xfrm>
            <a:off x="609600" y="0"/>
            <a:ext cx="10972800" cy="9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algun Gothic"/>
              <a:buNone/>
            </a:pP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데이터 불러오기 &amp; 전처리</a:t>
            </a:r>
            <a:endParaRPr/>
          </a:p>
        </p:txBody>
      </p:sp>
      <p:pic>
        <p:nvPicPr>
          <p:cNvPr id="1097" name="Google Shape;1097;p67" descr="텍스트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2663" y="1716072"/>
            <a:ext cx="6720955" cy="10250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8" name="Google Shape;1098;p67" descr="텍스트이(가) 표시된 사진&#10;&#10;자동 생성된 설명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217804" y="2300118"/>
            <a:ext cx="3362519" cy="182668"/>
          </a:xfrm>
          <a:prstGeom prst="rect">
            <a:avLst/>
          </a:prstGeom>
          <a:noFill/>
          <a:ln>
            <a:noFill/>
          </a:ln>
        </p:spPr>
      </p:pic>
      <p:sp>
        <p:nvSpPr>
          <p:cNvPr id="1099" name="Google Shape;1099;p67"/>
          <p:cNvSpPr txBox="1"/>
          <p:nvPr/>
        </p:nvSpPr>
        <p:spPr>
          <a:xfrm>
            <a:off x="7944698" y="1897803"/>
            <a:ext cx="3983655" cy="276999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-13042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Malgun Gothic"/>
                <a:ea typeface="Malgun Gothic"/>
                <a:cs typeface="Malgun Gothic"/>
                <a:sym typeface="Malgun Gothic"/>
              </a:rPr>
              <a:t> </a:t>
            </a:r>
            <a:endParaRPr/>
          </a:p>
        </p:txBody>
      </p:sp>
      <p:sp>
        <p:nvSpPr>
          <p:cNvPr id="1100" name="Google Shape;1100;p67"/>
          <p:cNvSpPr txBox="1"/>
          <p:nvPr/>
        </p:nvSpPr>
        <p:spPr>
          <a:xfrm>
            <a:off x="7656685" y="997225"/>
            <a:ext cx="4377072" cy="888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tqdm</a:t>
            </a:r>
            <a: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은 </a:t>
            </a: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progress bar</a:t>
            </a:r>
            <a: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를 표시해 진행사항을 체크할 수 있음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train_sample</a:t>
            </a:r>
            <a: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은 랜덤하게 뽑은 78개의 </a:t>
            </a: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sample</a:t>
            </a:r>
            <a: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의 이름이 모여있는 리스트(list) 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101" name="Google Shape;1101;p67"/>
          <p:cNvGrpSpPr/>
          <p:nvPr/>
        </p:nvGrpSpPr>
        <p:grpSpPr>
          <a:xfrm>
            <a:off x="8406208" y="2707530"/>
            <a:ext cx="1337377" cy="1200329"/>
            <a:chOff x="8359073" y="2914920"/>
            <a:chExt cx="1337377" cy="1200329"/>
          </a:xfrm>
        </p:grpSpPr>
        <p:sp>
          <p:nvSpPr>
            <p:cNvPr id="1102" name="Google Shape;1102;p67"/>
            <p:cNvSpPr txBox="1"/>
            <p:nvPr/>
          </p:nvSpPr>
          <p:spPr>
            <a:xfrm>
              <a:off x="8359073" y="2914920"/>
              <a:ext cx="1337377" cy="1200329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 t="-1052"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latin typeface="Malgun Gothic"/>
                  <a:ea typeface="Malgun Gothic"/>
                  <a:cs typeface="Malgun Gothic"/>
                  <a:sym typeface="Malgun Gothic"/>
                </a:rPr>
                <a:t> </a:t>
              </a:r>
              <a:endParaRPr/>
            </a:p>
          </p:txBody>
        </p:sp>
        <p:sp>
          <p:nvSpPr>
            <p:cNvPr id="1103" name="Google Shape;1103;p67"/>
            <p:cNvSpPr/>
            <p:nvPr/>
          </p:nvSpPr>
          <p:spPr>
            <a:xfrm>
              <a:off x="8443916" y="2969929"/>
              <a:ext cx="1096011" cy="200195"/>
            </a:xfrm>
            <a:prstGeom prst="rect">
              <a:avLst/>
            </a:prstGeom>
            <a:noFill/>
            <a:ln w="254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104" name="Google Shape;1104;p67"/>
          <p:cNvSpPr/>
          <p:nvPr/>
        </p:nvSpPr>
        <p:spPr>
          <a:xfrm>
            <a:off x="10117679" y="2707529"/>
            <a:ext cx="1474250" cy="954107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t="-2631" b="-6578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Malgun Gothic"/>
                <a:ea typeface="Malgun Gothic"/>
                <a:cs typeface="Malgun Gothic"/>
                <a:sym typeface="Malgun Gothic"/>
              </a:rPr>
              <a:t> </a:t>
            </a:r>
            <a:endParaRPr/>
          </a:p>
        </p:txBody>
      </p:sp>
      <p:sp>
        <p:nvSpPr>
          <p:cNvPr id="1105" name="Google Shape;1105;p67"/>
          <p:cNvSpPr/>
          <p:nvPr/>
        </p:nvSpPr>
        <p:spPr>
          <a:xfrm>
            <a:off x="6492055" y="1876398"/>
            <a:ext cx="872357" cy="267356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106" name="Google Shape;1106;p67"/>
          <p:cNvCxnSpPr>
            <a:stCxn id="1103" idx="1"/>
            <a:endCxn id="1105" idx="3"/>
          </p:cNvCxnSpPr>
          <p:nvPr/>
        </p:nvCxnSpPr>
        <p:spPr>
          <a:xfrm rot="10800000">
            <a:off x="7364551" y="2010036"/>
            <a:ext cx="1126500" cy="852600"/>
          </a:xfrm>
          <a:prstGeom prst="bentConnector3">
            <a:avLst>
              <a:gd name="adj1" fmla="val 50000"/>
            </a:avLst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107" name="Google Shape;1107;p67"/>
          <p:cNvSpPr/>
          <p:nvPr/>
        </p:nvSpPr>
        <p:spPr>
          <a:xfrm>
            <a:off x="7347828" y="2116208"/>
            <a:ext cx="37382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1200" dirty="0">
                <a:solidFill>
                  <a:schemeClr val="dk1"/>
                </a:solidFill>
                <a:latin typeface="Calibri"/>
                <a:cs typeface="Calibri"/>
                <a:sym typeface="Times New Roman"/>
              </a:rPr>
              <a:t>①</a:t>
            </a:r>
            <a:endParaRPr sz="1200" dirty="0">
              <a:solidFill>
                <a:schemeClr val="dk1"/>
              </a:solidFill>
              <a:latin typeface="Calibri"/>
              <a:cs typeface="Calibri"/>
            </a:endParaRPr>
          </a:p>
          <a:p>
            <a:r>
              <a:rPr lang="en-US" sz="1200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②</a:t>
            </a:r>
            <a:endParaRPr sz="1200" dirty="0">
              <a:solidFill>
                <a:schemeClr val="dk1"/>
              </a:solidFill>
              <a:latin typeface="Calibri"/>
              <a:cs typeface="Calibri"/>
            </a:endParaRPr>
          </a:p>
          <a:p>
            <a:r>
              <a:rPr lang="en-US" sz="1200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③</a:t>
            </a:r>
            <a:endParaRPr sz="1200" dirty="0">
              <a:solidFill>
                <a:schemeClr val="dk1"/>
              </a:solidFill>
              <a:latin typeface="Calibri"/>
              <a:cs typeface="Calibri"/>
              <a:sym typeface="Malgun Gothic"/>
            </a:endParaRPr>
          </a:p>
        </p:txBody>
      </p:sp>
      <p:pic>
        <p:nvPicPr>
          <p:cNvPr id="1108" name="Google Shape;1108;p67" descr="텍스트이(가) 표시된 사진&#10;&#10;자동 생성된 설명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420925" y="3391729"/>
            <a:ext cx="5332645" cy="30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9" name="Google Shape;1109;p67" descr="텍스트이(가) 표시된 사진&#10;&#10;자동 생성된 설명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420925" y="6074025"/>
            <a:ext cx="7866758" cy="3265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5" name="Google Shape;1115;p68"/>
          <p:cNvSpPr txBox="1">
            <a:spLocks noGrp="1"/>
          </p:cNvSpPr>
          <p:nvPr>
            <p:ph type="body" idx="1"/>
          </p:nvPr>
        </p:nvSpPr>
        <p:spPr>
          <a:xfrm>
            <a:off x="609599" y="1124744"/>
            <a:ext cx="8296749" cy="51125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891" lvl="0" indent="-342891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80"/>
              <a:buChar char="▪"/>
            </a:pPr>
            <a:r>
              <a:rPr lang="en-US" dirty="0">
                <a:latin typeface="Malgun Gothic"/>
                <a:ea typeface="Malgun Gothic"/>
                <a:cs typeface="Malgun Gothic"/>
                <a:sym typeface="Malgun Gothic"/>
              </a:rPr>
              <a:t>Train </a:t>
            </a:r>
            <a:r>
              <a:rPr lang="en-US" dirty="0" err="1">
                <a:latin typeface="Malgun Gothic"/>
                <a:ea typeface="Malgun Gothic"/>
                <a:cs typeface="Malgun Gothic"/>
                <a:sym typeface="Malgun Gothic"/>
              </a:rPr>
              <a:t>데이터</a:t>
            </a:r>
            <a:r>
              <a:rPr lang="en-US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dirty="0" err="1">
                <a:latin typeface="Malgun Gothic"/>
                <a:ea typeface="Malgun Gothic"/>
                <a:cs typeface="Malgun Gothic"/>
                <a:sym typeface="Malgun Gothic"/>
              </a:rPr>
              <a:t>생성</a:t>
            </a:r>
            <a:endParaRPr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32" lvl="1" indent="-285744" algn="l" rtl="0">
              <a:lnSpc>
                <a:spcPct val="150000"/>
              </a:lnSpc>
              <a:spcBef>
                <a:spcPts val="320"/>
              </a:spcBef>
              <a:spcAft>
                <a:spcPts val="0"/>
              </a:spcAft>
              <a:buSzPts val="1760"/>
              <a:buChar char="•"/>
            </a:pPr>
            <a:r>
              <a:rPr lang="en-US" dirty="0" err="1"/>
              <a:t>데이터의</a:t>
            </a:r>
            <a:r>
              <a:rPr lang="en-US" dirty="0"/>
              <a:t> </a:t>
            </a:r>
            <a:r>
              <a:rPr lang="en-US" dirty="0" err="1"/>
              <a:t>차원을</a:t>
            </a:r>
            <a:r>
              <a:rPr lang="en-US" dirty="0"/>
              <a:t> </a:t>
            </a:r>
            <a:r>
              <a:rPr lang="en-US" dirty="0">
                <a:latin typeface="Malgun Gothic"/>
                <a:ea typeface="Malgun Gothic"/>
                <a:cs typeface="Malgun Gothic"/>
                <a:sym typeface="Malgun Gothic"/>
              </a:rPr>
              <a:t>(</a:t>
            </a:r>
            <a:r>
              <a:rPr lang="en-US" dirty="0" err="1">
                <a:latin typeface="Malgun Gothic"/>
                <a:ea typeface="Malgun Gothic"/>
                <a:cs typeface="Malgun Gothic"/>
                <a:sym typeface="Malgun Gothic"/>
              </a:rPr>
              <a:t>늘어난</a:t>
            </a:r>
            <a:r>
              <a:rPr lang="en-US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dirty="0" err="1">
                <a:latin typeface="Malgun Gothic"/>
                <a:ea typeface="Malgun Gothic"/>
                <a:cs typeface="Malgun Gothic"/>
                <a:sym typeface="Malgun Gothic"/>
              </a:rPr>
              <a:t>데이터</a:t>
            </a:r>
            <a:r>
              <a:rPr lang="en-US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dirty="0" err="1">
                <a:latin typeface="Malgun Gothic"/>
                <a:ea typeface="Malgun Gothic"/>
                <a:cs typeface="Malgun Gothic"/>
                <a:sym typeface="Malgun Gothic"/>
              </a:rPr>
              <a:t>개수</a:t>
            </a:r>
            <a:r>
              <a:rPr lang="en-US" dirty="0"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lang="en-US" dirty="0" err="1">
                <a:latin typeface="Calibri"/>
                <a:ea typeface="Calibri"/>
                <a:cs typeface="Calibri"/>
                <a:sym typeface="Calibri"/>
              </a:rPr>
              <a:t>time_lag</a:t>
            </a:r>
            <a:r>
              <a:rPr lang="en-US" dirty="0"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lang="en-US" dirty="0" err="1">
                <a:latin typeface="Malgun Gothic"/>
                <a:ea typeface="Malgun Gothic"/>
                <a:cs typeface="Malgun Gothic"/>
                <a:sym typeface="Malgun Gothic"/>
              </a:rPr>
              <a:t>변수의</a:t>
            </a:r>
            <a:r>
              <a:rPr lang="en-US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dirty="0" err="1">
                <a:latin typeface="Malgun Gothic"/>
                <a:ea typeface="Malgun Gothic"/>
                <a:cs typeface="Malgun Gothic"/>
                <a:sym typeface="Malgun Gothic"/>
              </a:rPr>
              <a:t>개수</a:t>
            </a:r>
            <a:r>
              <a:rPr lang="en-US" dirty="0"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lang="en-US" dirty="0">
                <a:highlight>
                  <a:srgbClr val="FFFF00"/>
                </a:highlight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r>
              <a:rPr lang="en-US" dirty="0">
                <a:latin typeface="Malgun Gothic"/>
                <a:ea typeface="Malgun Gothic"/>
                <a:cs typeface="Malgun Gothic"/>
                <a:sym typeface="Malgun Gothic"/>
              </a:rPr>
              <a:t>)로 </a:t>
            </a:r>
            <a:r>
              <a:rPr lang="en-US" dirty="0" err="1">
                <a:latin typeface="Malgun Gothic"/>
                <a:ea typeface="Malgun Gothic"/>
                <a:cs typeface="Malgun Gothic"/>
                <a:sym typeface="Malgun Gothic"/>
              </a:rPr>
              <a:t>변경</a:t>
            </a:r>
            <a:endParaRPr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32" lvl="1" indent="-285744" algn="l" rtl="0">
              <a:lnSpc>
                <a:spcPct val="150000"/>
              </a:lnSpc>
              <a:spcBef>
                <a:spcPts val="320"/>
              </a:spcBef>
              <a:spcAft>
                <a:spcPts val="0"/>
              </a:spcAft>
              <a:buSzPts val="1760"/>
              <a:buChar char="•"/>
            </a:pPr>
            <a:r>
              <a:rPr lang="en-US" dirty="0" err="1">
                <a:latin typeface="Calibri"/>
                <a:ea typeface="Calibri"/>
                <a:cs typeface="Calibri"/>
                <a:sym typeface="Calibri"/>
              </a:rPr>
              <a:t>CNN</a:t>
            </a:r>
            <a:r>
              <a:rPr lang="en-US" dirty="0" err="1">
                <a:latin typeface="Malgun Gothic"/>
                <a:ea typeface="Malgun Gothic"/>
                <a:cs typeface="Malgun Gothic"/>
                <a:sym typeface="Malgun Gothic"/>
              </a:rPr>
              <a:t>모델을</a:t>
            </a:r>
            <a:r>
              <a:rPr lang="en-US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dirty="0" err="1">
                <a:latin typeface="Malgun Gothic"/>
                <a:ea typeface="Malgun Gothic"/>
                <a:cs typeface="Malgun Gothic"/>
                <a:sym typeface="Malgun Gothic"/>
              </a:rPr>
              <a:t>이미지</a:t>
            </a:r>
            <a:r>
              <a:rPr lang="en-US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dirty="0" err="1">
                <a:latin typeface="Malgun Gothic"/>
                <a:ea typeface="Malgun Gothic"/>
                <a:cs typeface="Malgun Gothic"/>
                <a:sym typeface="Malgun Gothic"/>
              </a:rPr>
              <a:t>데이터에</a:t>
            </a:r>
            <a:r>
              <a:rPr lang="en-US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dirty="0" err="1">
                <a:latin typeface="Malgun Gothic"/>
                <a:ea typeface="Malgun Gothic"/>
                <a:cs typeface="Malgun Gothic"/>
                <a:sym typeface="Malgun Gothic"/>
              </a:rPr>
              <a:t>주로</a:t>
            </a:r>
            <a:r>
              <a:rPr lang="en-US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dirty="0" err="1">
                <a:latin typeface="Malgun Gothic"/>
                <a:ea typeface="Malgun Gothic"/>
                <a:cs typeface="Malgun Gothic"/>
                <a:sym typeface="Malgun Gothic"/>
              </a:rPr>
              <a:t>활용됨</a:t>
            </a:r>
            <a:r>
              <a:rPr lang="en-US" dirty="0">
                <a:latin typeface="Malgun Gothic"/>
                <a:ea typeface="Malgun Gothic"/>
                <a:cs typeface="Malgun Gothic"/>
                <a:sym typeface="Malgun Gothic"/>
              </a:rPr>
              <a:t>.</a:t>
            </a:r>
            <a:endParaRPr dirty="0"/>
          </a:p>
          <a:p>
            <a:pPr marL="1142971" lvl="2" indent="-228594" algn="l" rtl="0">
              <a:lnSpc>
                <a:spcPct val="150000"/>
              </a:lnSpc>
              <a:spcBef>
                <a:spcPts val="280"/>
              </a:spcBef>
              <a:spcAft>
                <a:spcPts val="0"/>
              </a:spcAft>
              <a:buSzPts val="1540"/>
              <a:buChar char="-"/>
            </a:pPr>
            <a:r>
              <a:rPr lang="en-US" b="0" dirty="0" err="1">
                <a:latin typeface="Malgun Gothic"/>
                <a:ea typeface="Malgun Gothic"/>
                <a:cs typeface="Malgun Gothic"/>
                <a:sym typeface="Malgun Gothic"/>
              </a:rPr>
              <a:t>이미지</a:t>
            </a:r>
            <a:r>
              <a:rPr lang="en-US" b="0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b="0" dirty="0" err="1">
                <a:latin typeface="Malgun Gothic"/>
                <a:ea typeface="Malgun Gothic"/>
                <a:cs typeface="Malgun Gothic"/>
                <a:sym typeface="Malgun Gothic"/>
              </a:rPr>
              <a:t>데이터를</a:t>
            </a:r>
            <a:r>
              <a:rPr lang="en-US" b="0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b="0" dirty="0" err="1">
                <a:latin typeface="Malgun Gothic"/>
                <a:ea typeface="Malgun Gothic"/>
                <a:cs typeface="Malgun Gothic"/>
                <a:sym typeface="Malgun Gothic"/>
              </a:rPr>
              <a:t>넣을</a:t>
            </a:r>
            <a:r>
              <a:rPr lang="en-US" b="0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b="0" dirty="0" err="1">
                <a:latin typeface="Malgun Gothic"/>
                <a:ea typeface="Malgun Gothic"/>
                <a:cs typeface="Malgun Gothic"/>
                <a:sym typeface="Malgun Gothic"/>
              </a:rPr>
              <a:t>때는</a:t>
            </a:r>
            <a:r>
              <a:rPr lang="en-US" b="0" dirty="0">
                <a:latin typeface="Malgun Gothic"/>
                <a:ea typeface="Malgun Gothic"/>
                <a:cs typeface="Malgun Gothic"/>
                <a:sym typeface="Malgun Gothic"/>
              </a:rPr>
              <a:t> (</a:t>
            </a:r>
            <a:r>
              <a:rPr lang="en-US" b="0" dirty="0" err="1">
                <a:latin typeface="Malgun Gothic"/>
                <a:ea typeface="Malgun Gothic"/>
                <a:cs typeface="Malgun Gothic"/>
                <a:sym typeface="Malgun Gothic"/>
              </a:rPr>
              <a:t>데이터</a:t>
            </a:r>
            <a:r>
              <a:rPr lang="en-US" b="0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b="0" dirty="0" err="1">
                <a:latin typeface="Malgun Gothic"/>
                <a:ea typeface="Malgun Gothic"/>
                <a:cs typeface="Malgun Gothic"/>
                <a:sym typeface="Malgun Gothic"/>
              </a:rPr>
              <a:t>개수</a:t>
            </a:r>
            <a:r>
              <a:rPr lang="en-US" b="0" dirty="0"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lang="en-US" b="0" dirty="0" err="1">
                <a:latin typeface="Malgun Gothic"/>
                <a:ea typeface="Malgun Gothic"/>
                <a:cs typeface="Malgun Gothic"/>
                <a:sym typeface="Malgun Gothic"/>
              </a:rPr>
              <a:t>넓이</a:t>
            </a:r>
            <a:r>
              <a:rPr lang="en-US" b="0" dirty="0"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lang="en-US" b="0" dirty="0" err="1">
                <a:latin typeface="Malgun Gothic"/>
                <a:ea typeface="Malgun Gothic"/>
                <a:cs typeface="Malgun Gothic"/>
                <a:sym typeface="Malgun Gothic"/>
              </a:rPr>
              <a:t>높이</a:t>
            </a:r>
            <a:r>
              <a:rPr lang="en-US" b="0" dirty="0">
                <a:latin typeface="Malgun Gothic"/>
                <a:ea typeface="Malgun Gothic"/>
                <a:cs typeface="Malgun Gothic"/>
                <a:sym typeface="Malgun Gothic"/>
              </a:rPr>
              <a:t>, RGB)</a:t>
            </a:r>
            <a:endParaRPr dirty="0"/>
          </a:p>
          <a:p>
            <a:pPr marL="1142971" lvl="2" indent="-228594" algn="l" rtl="0">
              <a:lnSpc>
                <a:spcPct val="150000"/>
              </a:lnSpc>
              <a:spcBef>
                <a:spcPts val="280"/>
              </a:spcBef>
              <a:spcAft>
                <a:spcPts val="0"/>
              </a:spcAft>
              <a:buSzPts val="1540"/>
              <a:buChar char="-"/>
            </a:pPr>
            <a:r>
              <a:rPr lang="en-US" b="0" dirty="0" err="1">
                <a:latin typeface="Malgun Gothic"/>
                <a:ea typeface="Malgun Gothic"/>
                <a:cs typeface="Malgun Gothic"/>
                <a:sym typeface="Malgun Gothic"/>
              </a:rPr>
              <a:t>만약</a:t>
            </a:r>
            <a:r>
              <a:rPr lang="en-US" b="0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b="0" dirty="0" err="1">
                <a:latin typeface="Malgun Gothic"/>
                <a:ea typeface="Malgun Gothic"/>
                <a:cs typeface="Malgun Gothic"/>
                <a:sym typeface="Malgun Gothic"/>
              </a:rPr>
              <a:t>칼라</a:t>
            </a:r>
            <a:r>
              <a:rPr lang="en-US" b="0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b="0" dirty="0" err="1">
                <a:latin typeface="Malgun Gothic"/>
                <a:ea typeface="Malgun Gothic"/>
                <a:cs typeface="Malgun Gothic"/>
                <a:sym typeface="Malgun Gothic"/>
              </a:rPr>
              <a:t>이미지의</a:t>
            </a:r>
            <a:r>
              <a:rPr lang="en-US" b="0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b="0" dirty="0" err="1">
                <a:latin typeface="Malgun Gothic"/>
                <a:ea typeface="Malgun Gothic"/>
                <a:cs typeface="Malgun Gothic"/>
                <a:sym typeface="Malgun Gothic"/>
              </a:rPr>
              <a:t>경우</a:t>
            </a:r>
            <a:r>
              <a:rPr lang="en-US" b="0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dirty="0">
                <a:latin typeface="Malgun Gothic"/>
                <a:ea typeface="Malgun Gothic"/>
                <a:cs typeface="Malgun Gothic"/>
                <a:sym typeface="Malgun Gothic"/>
              </a:rPr>
              <a:t>RGB(R : 0~255, G: 0 ~ 255, B : 0 ~ 255)</a:t>
            </a:r>
            <a:r>
              <a:rPr lang="en-US" b="0" dirty="0">
                <a:latin typeface="Malgun Gothic"/>
                <a:ea typeface="Malgun Gothic"/>
                <a:cs typeface="Malgun Gothic"/>
                <a:sym typeface="Malgun Gothic"/>
              </a:rPr>
              <a:t> 3가지 </a:t>
            </a:r>
            <a:r>
              <a:rPr lang="en-US" b="0" dirty="0" err="1">
                <a:latin typeface="Malgun Gothic"/>
                <a:ea typeface="Malgun Gothic"/>
                <a:cs typeface="Malgun Gothic"/>
                <a:sym typeface="Malgun Gothic"/>
              </a:rPr>
              <a:t>요소에</a:t>
            </a:r>
            <a:r>
              <a:rPr lang="en-US" b="0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b="0" dirty="0" err="1">
                <a:latin typeface="Malgun Gothic"/>
                <a:ea typeface="Malgun Gothic"/>
                <a:cs typeface="Malgun Gothic"/>
                <a:sym typeface="Malgun Gothic"/>
              </a:rPr>
              <a:t>대한</a:t>
            </a:r>
            <a:r>
              <a:rPr lang="en-US" b="0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b="0" dirty="0" err="1">
                <a:latin typeface="Malgun Gothic"/>
                <a:ea typeface="Malgun Gothic"/>
                <a:cs typeface="Malgun Gothic"/>
                <a:sym typeface="Malgun Gothic"/>
              </a:rPr>
              <a:t>값이</a:t>
            </a:r>
            <a:r>
              <a:rPr lang="en-US" b="0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b="0" dirty="0" err="1">
                <a:latin typeface="Malgun Gothic"/>
                <a:ea typeface="Malgun Gothic"/>
                <a:cs typeface="Malgun Gothic"/>
                <a:sym typeface="Malgun Gothic"/>
              </a:rPr>
              <a:t>들어가기</a:t>
            </a:r>
            <a:r>
              <a:rPr lang="en-US" b="0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b="0" dirty="0" err="1">
                <a:latin typeface="Malgun Gothic"/>
                <a:ea typeface="Malgun Gothic"/>
                <a:cs typeface="Malgun Gothic"/>
                <a:sym typeface="Malgun Gothic"/>
              </a:rPr>
              <a:t>때문에</a:t>
            </a:r>
            <a:r>
              <a:rPr lang="en-US" b="0" dirty="0">
                <a:latin typeface="Malgun Gothic"/>
                <a:ea typeface="Malgun Gothic"/>
                <a:cs typeface="Malgun Gothic"/>
                <a:sym typeface="Malgun Gothic"/>
              </a:rPr>
              <a:t> 3이고 </a:t>
            </a:r>
            <a:r>
              <a:rPr lang="en-US" b="0" dirty="0" err="1">
                <a:latin typeface="Malgun Gothic"/>
                <a:ea typeface="Malgun Gothic"/>
                <a:cs typeface="Malgun Gothic"/>
                <a:sym typeface="Malgun Gothic"/>
              </a:rPr>
              <a:t>흑백</a:t>
            </a:r>
            <a:r>
              <a:rPr lang="en-US" b="0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b="0" dirty="0" err="1">
                <a:latin typeface="Malgun Gothic"/>
                <a:ea typeface="Malgun Gothic"/>
                <a:cs typeface="Malgun Gothic"/>
                <a:sym typeface="Malgun Gothic"/>
              </a:rPr>
              <a:t>이미지</a:t>
            </a:r>
            <a:r>
              <a:rPr lang="en-US" b="0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b="0" dirty="0" err="1">
                <a:latin typeface="Malgun Gothic"/>
                <a:ea typeface="Malgun Gothic"/>
                <a:cs typeface="Malgun Gothic"/>
                <a:sym typeface="Malgun Gothic"/>
              </a:rPr>
              <a:t>같은</a:t>
            </a:r>
            <a:r>
              <a:rPr lang="en-US" b="0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b="0" dirty="0" err="1">
                <a:latin typeface="Malgun Gothic"/>
                <a:ea typeface="Malgun Gothic"/>
                <a:cs typeface="Malgun Gothic"/>
                <a:sym typeface="Malgun Gothic"/>
              </a:rPr>
              <a:t>경우에는</a:t>
            </a:r>
            <a:r>
              <a:rPr lang="en-US" b="0" dirty="0">
                <a:latin typeface="Malgun Gothic"/>
                <a:ea typeface="Malgun Gothic"/>
                <a:cs typeface="Malgun Gothic"/>
                <a:sym typeface="Malgun Gothic"/>
              </a:rPr>
              <a:t> 1이 </a:t>
            </a:r>
            <a:r>
              <a:rPr lang="en-US" b="0" dirty="0" err="1">
                <a:latin typeface="Malgun Gothic"/>
                <a:ea typeface="Malgun Gothic"/>
                <a:cs typeface="Malgun Gothic"/>
                <a:sym typeface="Malgun Gothic"/>
              </a:rPr>
              <a:t>들어가게</a:t>
            </a:r>
            <a:r>
              <a:rPr lang="en-US" b="0" dirty="0">
                <a:latin typeface="Malgun Gothic"/>
                <a:ea typeface="Malgun Gothic"/>
                <a:cs typeface="Malgun Gothic"/>
                <a:sym typeface="Malgun Gothic"/>
              </a:rPr>
              <a:t> 됨</a:t>
            </a:r>
            <a:endParaRPr b="0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142971" lvl="2" indent="-130804" algn="l" rtl="0">
              <a:lnSpc>
                <a:spcPct val="150000"/>
              </a:lnSpc>
              <a:spcBef>
                <a:spcPts val="280"/>
              </a:spcBef>
              <a:spcAft>
                <a:spcPts val="0"/>
              </a:spcAft>
              <a:buSzPts val="1540"/>
              <a:buNone/>
            </a:pPr>
            <a:endParaRPr b="0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142971" lvl="2" indent="-130804" algn="l" rtl="0">
              <a:lnSpc>
                <a:spcPct val="150000"/>
              </a:lnSpc>
              <a:spcBef>
                <a:spcPts val="280"/>
              </a:spcBef>
              <a:spcAft>
                <a:spcPts val="0"/>
              </a:spcAft>
              <a:buSzPts val="1540"/>
              <a:buNone/>
            </a:pPr>
            <a:endParaRPr b="0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142971" lvl="2" indent="-130804" algn="l" rtl="0">
              <a:lnSpc>
                <a:spcPct val="150000"/>
              </a:lnSpc>
              <a:spcBef>
                <a:spcPts val="280"/>
              </a:spcBef>
              <a:spcAft>
                <a:spcPts val="0"/>
              </a:spcAft>
              <a:buSzPts val="1540"/>
              <a:buNone/>
            </a:pPr>
            <a:endParaRPr b="0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142971" lvl="2" indent="-130804" algn="l" rtl="0">
              <a:lnSpc>
                <a:spcPct val="150000"/>
              </a:lnSpc>
              <a:spcBef>
                <a:spcPts val="280"/>
              </a:spcBef>
              <a:spcAft>
                <a:spcPts val="0"/>
              </a:spcAft>
              <a:buSzPts val="1540"/>
              <a:buNone/>
            </a:pPr>
            <a:endParaRPr b="0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142971" lvl="2" indent="-228594" algn="l" rtl="0">
              <a:lnSpc>
                <a:spcPct val="150000"/>
              </a:lnSpc>
              <a:spcBef>
                <a:spcPts val="280"/>
              </a:spcBef>
              <a:spcAft>
                <a:spcPts val="0"/>
              </a:spcAft>
              <a:buSzPts val="1540"/>
              <a:buChar char="-"/>
            </a:pPr>
            <a:r>
              <a:rPr lang="en-US" b="0" dirty="0" err="1">
                <a:latin typeface="Malgun Gothic"/>
                <a:ea typeface="Malgun Gothic"/>
                <a:cs typeface="Malgun Gothic"/>
                <a:sym typeface="Malgun Gothic"/>
              </a:rPr>
              <a:t>센서</a:t>
            </a:r>
            <a:r>
              <a:rPr lang="en-US" b="0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b="0" dirty="0" err="1">
                <a:latin typeface="Malgun Gothic"/>
                <a:ea typeface="Malgun Gothic"/>
                <a:cs typeface="Malgun Gothic"/>
                <a:sym typeface="Malgun Gothic"/>
              </a:rPr>
              <a:t>데이터를</a:t>
            </a:r>
            <a:r>
              <a:rPr lang="en-US" b="0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b="0" dirty="0" err="1">
                <a:latin typeface="Malgun Gothic"/>
                <a:ea typeface="Malgun Gothic"/>
                <a:cs typeface="Malgun Gothic"/>
                <a:sym typeface="Malgun Gothic"/>
              </a:rPr>
              <a:t>분할하여</a:t>
            </a:r>
            <a:r>
              <a:rPr lang="en-US" b="0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b="0" dirty="0" err="1">
                <a:latin typeface="Malgun Gothic"/>
                <a:ea typeface="Malgun Gothic"/>
                <a:cs typeface="Malgun Gothic"/>
                <a:sym typeface="Malgun Gothic"/>
              </a:rPr>
              <a:t>만든</a:t>
            </a:r>
            <a:r>
              <a:rPr lang="en-US" b="0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b="0" dirty="0" err="1">
                <a:latin typeface="Malgun Gothic"/>
                <a:ea typeface="Malgun Gothic"/>
                <a:cs typeface="Malgun Gothic"/>
                <a:sym typeface="Malgun Gothic"/>
              </a:rPr>
              <a:t>부분</a:t>
            </a:r>
            <a:r>
              <a:rPr lang="en-US" b="0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b="0" dirty="0" err="1">
                <a:latin typeface="Malgun Gothic"/>
                <a:ea typeface="Malgun Gothic"/>
                <a:cs typeface="Malgun Gothic"/>
                <a:sym typeface="Malgun Gothic"/>
              </a:rPr>
              <a:t>데이터를</a:t>
            </a:r>
            <a:r>
              <a:rPr lang="en-US" b="0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b="0" dirty="0" err="1">
                <a:latin typeface="Malgun Gothic"/>
                <a:ea typeface="Malgun Gothic"/>
                <a:cs typeface="Malgun Gothic"/>
                <a:sym typeface="Malgun Gothic"/>
              </a:rPr>
              <a:t>하나의</a:t>
            </a:r>
            <a:r>
              <a:rPr lang="en-US" b="0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b="0" dirty="0" err="1">
                <a:latin typeface="Malgun Gothic"/>
                <a:ea typeface="Malgun Gothic"/>
                <a:cs typeface="Malgun Gothic"/>
                <a:sym typeface="Malgun Gothic"/>
              </a:rPr>
              <a:t>이미지라고</a:t>
            </a:r>
            <a:r>
              <a:rPr lang="en-US" b="0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b="0" dirty="0" err="1">
                <a:latin typeface="Malgun Gothic"/>
                <a:ea typeface="Malgun Gothic"/>
                <a:cs typeface="Malgun Gothic"/>
                <a:sym typeface="Malgun Gothic"/>
              </a:rPr>
              <a:t>보고</a:t>
            </a:r>
            <a:r>
              <a:rPr lang="en-US" b="0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b="0" dirty="0" err="1">
                <a:latin typeface="Malgun Gothic"/>
                <a:ea typeface="Malgun Gothic"/>
                <a:cs typeface="Malgun Gothic"/>
                <a:sym typeface="Malgun Gothic"/>
              </a:rPr>
              <a:t>CNN학습을</a:t>
            </a:r>
            <a:r>
              <a:rPr lang="en-US" b="0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b="0" dirty="0" err="1">
                <a:latin typeface="Malgun Gothic"/>
                <a:ea typeface="Malgun Gothic"/>
                <a:cs typeface="Malgun Gothic"/>
                <a:sym typeface="Malgun Gothic"/>
              </a:rPr>
              <a:t>진행</a:t>
            </a:r>
            <a:endParaRPr b="0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142971" lvl="2" indent="-228594" algn="l" rtl="0">
              <a:lnSpc>
                <a:spcPct val="150000"/>
              </a:lnSpc>
              <a:spcBef>
                <a:spcPts val="280"/>
              </a:spcBef>
              <a:spcAft>
                <a:spcPts val="0"/>
              </a:spcAft>
              <a:buSzPts val="1540"/>
              <a:buChar char="-"/>
            </a:pPr>
            <a:r>
              <a:rPr lang="en-US" b="0" dirty="0">
                <a:latin typeface="Malgun Gothic"/>
                <a:ea typeface="Malgun Gothic"/>
                <a:cs typeface="Malgun Gothic"/>
                <a:sym typeface="Malgun Gothic"/>
              </a:rPr>
              <a:t>이 때 </a:t>
            </a:r>
            <a:r>
              <a:rPr lang="en-US" b="0" dirty="0" err="1">
                <a:latin typeface="Malgun Gothic"/>
                <a:ea typeface="Malgun Gothic"/>
                <a:cs typeface="Malgun Gothic"/>
                <a:sym typeface="Malgun Gothic"/>
              </a:rPr>
              <a:t>데이터에는</a:t>
            </a:r>
            <a:r>
              <a:rPr lang="en-US" b="0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b="0" dirty="0" err="1">
                <a:latin typeface="Malgun Gothic"/>
                <a:ea typeface="Malgun Gothic"/>
                <a:cs typeface="Malgun Gothic"/>
                <a:sym typeface="Malgun Gothic"/>
              </a:rPr>
              <a:t>RGB에</a:t>
            </a:r>
            <a:r>
              <a:rPr lang="en-US" b="0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b="0" dirty="0" err="1">
                <a:latin typeface="Malgun Gothic"/>
                <a:ea typeface="Malgun Gothic"/>
                <a:cs typeface="Malgun Gothic"/>
                <a:sym typeface="Malgun Gothic"/>
              </a:rPr>
              <a:t>대한</a:t>
            </a:r>
            <a:r>
              <a:rPr lang="en-US" b="0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b="0" dirty="0" err="1">
                <a:latin typeface="Malgun Gothic"/>
                <a:ea typeface="Malgun Gothic"/>
                <a:cs typeface="Malgun Gothic"/>
                <a:sym typeface="Malgun Gothic"/>
              </a:rPr>
              <a:t>정보가</a:t>
            </a:r>
            <a:r>
              <a:rPr lang="en-US" b="0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b="0" dirty="0" err="1">
                <a:latin typeface="Malgun Gothic"/>
                <a:ea typeface="Malgun Gothic"/>
                <a:cs typeface="Malgun Gothic"/>
                <a:sym typeface="Malgun Gothic"/>
              </a:rPr>
              <a:t>없기</a:t>
            </a:r>
            <a:r>
              <a:rPr lang="en-US" b="0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b="0" dirty="0" err="1">
                <a:latin typeface="Malgun Gothic"/>
                <a:ea typeface="Malgun Gothic"/>
                <a:cs typeface="Malgun Gothic"/>
                <a:sym typeface="Malgun Gothic"/>
              </a:rPr>
              <a:t>때문에</a:t>
            </a:r>
            <a:r>
              <a:rPr lang="en-US" b="0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b="0" dirty="0" err="1">
                <a:latin typeface="Malgun Gothic"/>
                <a:ea typeface="Malgun Gothic"/>
                <a:cs typeface="Malgun Gothic"/>
                <a:sym typeface="Malgun Gothic"/>
              </a:rPr>
              <a:t>데이터의</a:t>
            </a:r>
            <a:r>
              <a:rPr lang="en-US" b="0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b="0" dirty="0" err="1">
                <a:latin typeface="Malgun Gothic"/>
                <a:ea typeface="Malgun Gothic"/>
                <a:cs typeface="Malgun Gothic"/>
                <a:sym typeface="Malgun Gothic"/>
              </a:rPr>
              <a:t>차원을</a:t>
            </a:r>
            <a:r>
              <a:rPr lang="en-US" b="0" dirty="0">
                <a:latin typeface="Malgun Gothic"/>
                <a:ea typeface="Malgun Gothic"/>
                <a:cs typeface="Malgun Gothic"/>
                <a:sym typeface="Malgun Gothic"/>
              </a:rPr>
              <a:t> (</a:t>
            </a:r>
            <a:r>
              <a:rPr lang="en-US" b="0" dirty="0" err="1">
                <a:latin typeface="Malgun Gothic"/>
                <a:ea typeface="Malgun Gothic"/>
                <a:cs typeface="Malgun Gothic"/>
                <a:sym typeface="Malgun Gothic"/>
              </a:rPr>
              <a:t>데이터의</a:t>
            </a:r>
            <a:r>
              <a:rPr lang="en-US" b="0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b="0" dirty="0" err="1">
                <a:latin typeface="Malgun Gothic"/>
                <a:ea typeface="Malgun Gothic"/>
                <a:cs typeface="Malgun Gothic"/>
                <a:sym typeface="Malgun Gothic"/>
              </a:rPr>
              <a:t>개수</a:t>
            </a:r>
            <a:r>
              <a:rPr lang="en-US" b="0" dirty="0"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lang="en-US" b="0" dirty="0" err="1">
                <a:latin typeface="Malgun Gothic"/>
                <a:ea typeface="Malgun Gothic"/>
                <a:cs typeface="Malgun Gothic"/>
                <a:sym typeface="Malgun Gothic"/>
              </a:rPr>
              <a:t>time_lag</a:t>
            </a:r>
            <a:r>
              <a:rPr lang="en-US" b="0" dirty="0"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lang="en-US" b="0" dirty="0" err="1">
                <a:latin typeface="Malgun Gothic"/>
                <a:ea typeface="Malgun Gothic"/>
                <a:cs typeface="Malgun Gothic"/>
                <a:sym typeface="Malgun Gothic"/>
              </a:rPr>
              <a:t>변수의</a:t>
            </a:r>
            <a:r>
              <a:rPr lang="en-US" b="0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b="0" dirty="0" err="1">
                <a:latin typeface="Malgun Gothic"/>
                <a:ea typeface="Malgun Gothic"/>
                <a:cs typeface="Malgun Gothic"/>
                <a:sym typeface="Malgun Gothic"/>
              </a:rPr>
              <a:t>개수</a:t>
            </a:r>
            <a:r>
              <a:rPr lang="en-US" b="0" dirty="0">
                <a:latin typeface="Malgun Gothic"/>
                <a:ea typeface="Malgun Gothic"/>
                <a:cs typeface="Malgun Gothic"/>
                <a:sym typeface="Malgun Gothic"/>
              </a:rPr>
              <a:t>, 1)로 </a:t>
            </a:r>
            <a:r>
              <a:rPr lang="en-US" b="0" dirty="0" err="1">
                <a:latin typeface="Malgun Gothic"/>
                <a:ea typeface="Malgun Gothic"/>
                <a:cs typeface="Malgun Gothic"/>
                <a:sym typeface="Malgun Gothic"/>
              </a:rPr>
              <a:t>변경해</a:t>
            </a:r>
            <a:r>
              <a:rPr lang="en-US" b="0" dirty="0">
                <a:latin typeface="Malgun Gothic"/>
                <a:ea typeface="Malgun Gothic"/>
                <a:cs typeface="Malgun Gothic"/>
                <a:sym typeface="Malgun Gothic"/>
              </a:rPr>
              <a:t> 줌(reshape)</a:t>
            </a:r>
            <a:endParaRPr dirty="0"/>
          </a:p>
          <a:p>
            <a:pPr marL="342891" lvl="0" indent="-217161" algn="l" rtl="0">
              <a:lnSpc>
                <a:spcPct val="120000"/>
              </a:lnSpc>
              <a:spcBef>
                <a:spcPts val="360"/>
              </a:spcBef>
              <a:spcAft>
                <a:spcPts val="0"/>
              </a:spcAft>
              <a:buClr>
                <a:srgbClr val="11BFCB"/>
              </a:buClr>
              <a:buSzPts val="1980"/>
              <a:buFont typeface="Noto Sans Symbols"/>
              <a:buNone/>
            </a:pPr>
            <a:endParaRPr dirty="0"/>
          </a:p>
        </p:txBody>
      </p:sp>
      <p:sp>
        <p:nvSpPr>
          <p:cNvPr id="1116" name="Google Shape;1116;p68"/>
          <p:cNvSpPr txBox="1">
            <a:spLocks noGrp="1"/>
          </p:cNvSpPr>
          <p:nvPr>
            <p:ph type="sldNum" idx="12"/>
          </p:nvPr>
        </p:nvSpPr>
        <p:spPr>
          <a:xfrm>
            <a:off x="9233254" y="6492880"/>
            <a:ext cx="26510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68</a:t>
            </a:fld>
            <a:endParaRPr/>
          </a:p>
        </p:txBody>
      </p:sp>
      <p:sp>
        <p:nvSpPr>
          <p:cNvPr id="1117" name="Google Shape;1117;p68"/>
          <p:cNvSpPr txBox="1">
            <a:spLocks noGrp="1"/>
          </p:cNvSpPr>
          <p:nvPr>
            <p:ph type="title"/>
          </p:nvPr>
        </p:nvSpPr>
        <p:spPr>
          <a:xfrm>
            <a:off x="609600" y="0"/>
            <a:ext cx="10972800" cy="9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algun Gothic"/>
              <a:buNone/>
            </a:pP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데이터 불러오기 &amp; 전처리</a:t>
            </a:r>
            <a:endParaRPr/>
          </a:p>
        </p:txBody>
      </p:sp>
      <p:grpSp>
        <p:nvGrpSpPr>
          <p:cNvPr id="1118" name="Google Shape;1118;p68"/>
          <p:cNvGrpSpPr/>
          <p:nvPr/>
        </p:nvGrpSpPr>
        <p:grpSpPr>
          <a:xfrm>
            <a:off x="3661216" y="3563850"/>
            <a:ext cx="2795147" cy="1209261"/>
            <a:chOff x="3253269" y="3596860"/>
            <a:chExt cx="2926485" cy="1418743"/>
          </a:xfrm>
        </p:grpSpPr>
        <p:grpSp>
          <p:nvGrpSpPr>
            <p:cNvPr id="1119" name="Google Shape;1119;p68"/>
            <p:cNvGrpSpPr/>
            <p:nvPr/>
          </p:nvGrpSpPr>
          <p:grpSpPr>
            <a:xfrm>
              <a:off x="5070426" y="3596860"/>
              <a:ext cx="1073791" cy="1069635"/>
              <a:chOff x="5142160" y="3237880"/>
              <a:chExt cx="1073791" cy="1069635"/>
            </a:xfrm>
          </p:grpSpPr>
          <p:sp>
            <p:nvSpPr>
              <p:cNvPr id="1120" name="Google Shape;1120;p68"/>
              <p:cNvSpPr/>
              <p:nvPr/>
            </p:nvSpPr>
            <p:spPr>
              <a:xfrm>
                <a:off x="5142160" y="3589552"/>
                <a:ext cx="1073791" cy="717963"/>
              </a:xfrm>
              <a:prstGeom prst="diamond">
                <a:avLst/>
              </a:prstGeom>
              <a:solidFill>
                <a:srgbClr val="0D0DFF"/>
              </a:solidFill>
              <a:ln w="25400" cap="flat" cmpd="sng">
                <a:solidFill>
                  <a:srgbClr val="0D0D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121" name="Google Shape;1121;p68"/>
              <p:cNvSpPr/>
              <p:nvPr/>
            </p:nvSpPr>
            <p:spPr>
              <a:xfrm>
                <a:off x="5142160" y="3413716"/>
                <a:ext cx="1073791" cy="717963"/>
              </a:xfrm>
              <a:prstGeom prst="diamond">
                <a:avLst/>
              </a:prstGeom>
              <a:solidFill>
                <a:srgbClr val="00B050"/>
              </a:solidFill>
              <a:ln w="25400" cap="flat" cmpd="sng">
                <a:solidFill>
                  <a:srgbClr val="00B05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122" name="Google Shape;1122;p68"/>
              <p:cNvSpPr/>
              <p:nvPr/>
            </p:nvSpPr>
            <p:spPr>
              <a:xfrm>
                <a:off x="5142160" y="3237880"/>
                <a:ext cx="1073791" cy="717963"/>
              </a:xfrm>
              <a:prstGeom prst="diamond">
                <a:avLst/>
              </a:prstGeom>
              <a:solidFill>
                <a:srgbClr val="FF0000"/>
              </a:solidFill>
              <a:ln w="25400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1123" name="Google Shape;1123;p68"/>
            <p:cNvSpPr/>
            <p:nvPr/>
          </p:nvSpPr>
          <p:spPr>
            <a:xfrm>
              <a:off x="3288807" y="3772697"/>
              <a:ext cx="1073791" cy="717963"/>
            </a:xfrm>
            <a:prstGeom prst="diamond">
              <a:avLst/>
            </a:prstGeom>
            <a:solidFill>
              <a:schemeClr val="dk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24" name="Google Shape;1124;p68"/>
            <p:cNvSpPr txBox="1"/>
            <p:nvPr/>
          </p:nvSpPr>
          <p:spPr>
            <a:xfrm>
              <a:off x="3253269" y="4668711"/>
              <a:ext cx="1144865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흑백 이미지</a:t>
              </a:r>
              <a:endParaRPr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25" name="Google Shape;1125;p68"/>
            <p:cNvSpPr txBox="1"/>
            <p:nvPr/>
          </p:nvSpPr>
          <p:spPr>
            <a:xfrm>
              <a:off x="5034889" y="4707826"/>
              <a:ext cx="1144865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칼라 이미지</a:t>
              </a:r>
              <a:endParaRPr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126" name="Google Shape;1126;p68"/>
          <p:cNvSpPr txBox="1"/>
          <p:nvPr/>
        </p:nvSpPr>
        <p:spPr>
          <a:xfrm>
            <a:off x="9194264" y="4773111"/>
            <a:ext cx="254268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(sample_size, time_lag, 13, 1)</a:t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1127" name="Google Shape;1127;p68"/>
          <p:cNvGrpSpPr/>
          <p:nvPr/>
        </p:nvGrpSpPr>
        <p:grpSpPr>
          <a:xfrm>
            <a:off x="8696618" y="1249404"/>
            <a:ext cx="3495382" cy="2358978"/>
            <a:chOff x="8696618" y="1249404"/>
            <a:chExt cx="3495382" cy="2358978"/>
          </a:xfrm>
        </p:grpSpPr>
        <p:pic>
          <p:nvPicPr>
            <p:cNvPr id="1128" name="Google Shape;1128;p68" descr="텍스트이(가) 표시된 사진&#10;&#10;자동 생성된 설명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0583866" y="1613430"/>
              <a:ext cx="1497012" cy="11284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29" name="Google Shape;1129;p68"/>
            <p:cNvSpPr txBox="1"/>
            <p:nvPr/>
          </p:nvSpPr>
          <p:spPr>
            <a:xfrm>
              <a:off x="10905233" y="1249404"/>
              <a:ext cx="911019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cifar-10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0" name="Google Shape;1130;p68"/>
            <p:cNvSpPr txBox="1"/>
            <p:nvPr/>
          </p:nvSpPr>
          <p:spPr>
            <a:xfrm>
              <a:off x="10583866" y="2921191"/>
              <a:ext cx="1608134" cy="3077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>
                  <a:solidFill>
                    <a:schemeClr val="dk1"/>
                  </a:solidFill>
                  <a:latin typeface="+mn-ea"/>
                  <a:ea typeface="+mn-ea"/>
                  <a:cs typeface="Times New Roman"/>
                  <a:sym typeface="Times New Roman"/>
                </a:rPr>
                <a:t>(5000, 32,32,</a:t>
              </a:r>
              <a:r>
                <a:rPr lang="en-US" dirty="0">
                  <a:solidFill>
                    <a:schemeClr val="dk1"/>
                  </a:solidFill>
                  <a:highlight>
                    <a:srgbClr val="FFFF00"/>
                  </a:highlight>
                  <a:latin typeface="+mn-ea"/>
                  <a:ea typeface="+mn-ea"/>
                  <a:cs typeface="Times New Roman"/>
                  <a:sym typeface="Times New Roman"/>
                </a:rPr>
                <a:t>3</a:t>
              </a:r>
              <a:r>
                <a:rPr lang="en-US" dirty="0">
                  <a:solidFill>
                    <a:schemeClr val="dk1"/>
                  </a:solidFill>
                  <a:latin typeface="+mn-ea"/>
                  <a:ea typeface="+mn-ea"/>
                  <a:cs typeface="Times New Roman"/>
                  <a:sym typeface="Times New Roman"/>
                </a:rPr>
                <a:t>)</a:t>
              </a:r>
              <a:endParaRPr dirty="0">
                <a:solidFill>
                  <a:schemeClr val="dk1"/>
                </a:solidFill>
                <a:latin typeface="+mn-ea"/>
                <a:ea typeface="+mn-ea"/>
                <a:cs typeface="Times New Roman"/>
                <a:sym typeface="Times New Roman"/>
              </a:endParaRPr>
            </a:p>
          </p:txBody>
        </p:sp>
        <p:pic>
          <p:nvPicPr>
            <p:cNvPr id="1131" name="Google Shape;1131;p68" descr="PyTorch 환경에서의 Mini-batch 구성 실습 (MNIST) - Woosung Choi's Blog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8856824" y="1612722"/>
              <a:ext cx="1230012" cy="1127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32" name="Google Shape;1132;p68"/>
            <p:cNvSpPr txBox="1"/>
            <p:nvPr/>
          </p:nvSpPr>
          <p:spPr>
            <a:xfrm>
              <a:off x="9020327" y="1269694"/>
              <a:ext cx="805029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MNIST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3" name="Google Shape;1133;p68"/>
            <p:cNvSpPr txBox="1"/>
            <p:nvPr/>
          </p:nvSpPr>
          <p:spPr>
            <a:xfrm>
              <a:off x="8696618" y="2930021"/>
              <a:ext cx="1550424" cy="3077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>
                  <a:solidFill>
                    <a:schemeClr val="dk1"/>
                  </a:solidFill>
                  <a:latin typeface="+mn-ea"/>
                  <a:ea typeface="+mn-ea"/>
                  <a:cs typeface="Times New Roman"/>
                  <a:sym typeface="Times New Roman"/>
                </a:rPr>
                <a:t>(60000,28,28,</a:t>
              </a:r>
              <a:r>
                <a:rPr lang="en-US" dirty="0">
                  <a:solidFill>
                    <a:schemeClr val="dk1"/>
                  </a:solidFill>
                  <a:highlight>
                    <a:srgbClr val="FFFF00"/>
                  </a:highlight>
                  <a:latin typeface="+mn-ea"/>
                  <a:ea typeface="+mn-ea"/>
                  <a:cs typeface="Times New Roman"/>
                  <a:sym typeface="Times New Roman"/>
                </a:rPr>
                <a:t>1</a:t>
              </a:r>
              <a:r>
                <a:rPr lang="en-US" dirty="0">
                  <a:solidFill>
                    <a:schemeClr val="dk1"/>
                  </a:solidFill>
                  <a:latin typeface="+mn-ea"/>
                  <a:ea typeface="+mn-ea"/>
                  <a:cs typeface="Times New Roman"/>
                  <a:sym typeface="Times New Roman"/>
                </a:rPr>
                <a:t>)</a:t>
              </a:r>
              <a:endParaRPr dirty="0">
                <a:solidFill>
                  <a:schemeClr val="dk1"/>
                </a:solidFill>
                <a:latin typeface="+mn-ea"/>
                <a:ea typeface="+mn-ea"/>
                <a:cs typeface="Times New Roman"/>
                <a:sym typeface="Times New Roman"/>
              </a:endParaRPr>
            </a:p>
          </p:txBody>
        </p:sp>
        <p:sp>
          <p:nvSpPr>
            <p:cNvPr id="1134" name="Google Shape;1134;p68"/>
            <p:cNvSpPr txBox="1"/>
            <p:nvPr/>
          </p:nvSpPr>
          <p:spPr>
            <a:xfrm>
              <a:off x="9233254" y="3331383"/>
              <a:ext cx="2244717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(데이터 개수, 넓이, 높이, </a:t>
              </a:r>
              <a:r>
                <a:rPr lang="en-US"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RGB</a:t>
              </a:r>
              <a:r>
                <a:rPr lang="en-US" sz="12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)</a:t>
              </a:r>
              <a:endParaRPr/>
            </a:p>
          </p:txBody>
        </p:sp>
      </p:grpSp>
      <p:pic>
        <p:nvPicPr>
          <p:cNvPr id="1135" name="Google Shape;1135;p68" descr="쇼지이(가) 표시된 사진&#10;&#10;자동 생성된 설명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170975" y="5033793"/>
            <a:ext cx="2589263" cy="7752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1" name="Google Shape;1141;p69"/>
          <p:cNvSpPr txBox="1">
            <a:spLocks noGrp="1"/>
          </p:cNvSpPr>
          <p:nvPr>
            <p:ph type="sldNum" idx="12"/>
          </p:nvPr>
        </p:nvSpPr>
        <p:spPr>
          <a:xfrm>
            <a:off x="9233254" y="6492880"/>
            <a:ext cx="26510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69</a:t>
            </a:fld>
            <a:endParaRPr/>
          </a:p>
        </p:txBody>
      </p:sp>
      <p:pic>
        <p:nvPicPr>
          <p:cNvPr id="1142" name="Google Shape;1142;p69" descr="텍스트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60783" y="2460857"/>
            <a:ext cx="7187961" cy="12657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3" name="Google Shape;1143;p6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11970" y="4330816"/>
            <a:ext cx="4289497" cy="641649"/>
          </a:xfrm>
          <a:prstGeom prst="rect">
            <a:avLst/>
          </a:prstGeom>
          <a:noFill/>
          <a:ln>
            <a:noFill/>
          </a:ln>
        </p:spPr>
      </p:pic>
      <p:sp>
        <p:nvSpPr>
          <p:cNvPr id="1144" name="Google Shape;1144;p69"/>
          <p:cNvSpPr txBox="1">
            <a:spLocks noGrp="1"/>
          </p:cNvSpPr>
          <p:nvPr>
            <p:ph type="body" idx="1"/>
          </p:nvPr>
        </p:nvSpPr>
        <p:spPr>
          <a:xfrm>
            <a:off x="609600" y="1124744"/>
            <a:ext cx="10972800" cy="51125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891" lvl="0" indent="-342891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80"/>
              <a:buChar char="▪"/>
            </a:pP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Train 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 생성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32" lvl="1" indent="-285744" algn="l" rtl="0">
              <a:lnSpc>
                <a:spcPct val="150000"/>
              </a:lnSpc>
              <a:spcBef>
                <a:spcPts val="320"/>
              </a:spcBef>
              <a:spcAft>
                <a:spcPts val="0"/>
              </a:spcAft>
              <a:buSzPts val="1760"/>
              <a:buChar char="•"/>
            </a:pP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생성된 데이터에 라벨을 붙여주는 작업을 수행하는 함수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142971" lvl="2" indent="-228594" algn="l" rtl="0">
              <a:lnSpc>
                <a:spcPct val="150000"/>
              </a:lnSpc>
              <a:spcBef>
                <a:spcPts val="280"/>
              </a:spcBef>
              <a:spcAft>
                <a:spcPts val="0"/>
              </a:spcAft>
              <a:buSzPts val="1540"/>
              <a:buChar char="-"/>
            </a:pP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b="0">
                <a:latin typeface="Malgun Gothic"/>
                <a:ea typeface="Malgun Gothic"/>
                <a:cs typeface="Malgun Gothic"/>
                <a:sym typeface="Malgun Gothic"/>
              </a:rPr>
              <a:t>센서 데이터를 잘라서 여러 개의 부분 데이터가 생성되었기 때문에 각각 마다 동일한 정답 라벨을 붙여주는 작업이 필요</a:t>
            </a:r>
            <a:endParaRPr b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142971" lvl="2" indent="-130804" algn="l" rtl="0">
              <a:lnSpc>
                <a:spcPct val="150000"/>
              </a:lnSpc>
              <a:spcBef>
                <a:spcPts val="280"/>
              </a:spcBef>
              <a:spcAft>
                <a:spcPts val="0"/>
              </a:spcAft>
              <a:buSzPts val="1540"/>
              <a:buNone/>
            </a:pP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SzPts val="1760"/>
              <a:buNone/>
            </a:pPr>
            <a:endParaRPr sz="1600"/>
          </a:p>
          <a:p>
            <a:pPr marL="0" lvl="0" indent="0" algn="l" rtl="0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SzPts val="1760"/>
              <a:buNone/>
            </a:pPr>
            <a:endParaRPr sz="1600"/>
          </a:p>
          <a:p>
            <a:pPr marL="342891" lvl="0" indent="-231131" algn="l" rtl="0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Clr>
                <a:srgbClr val="11BFCB"/>
              </a:buClr>
              <a:buSzPts val="1760"/>
              <a:buFont typeface="Noto Sans Symbols"/>
              <a:buNone/>
            </a:pPr>
            <a:endParaRPr sz="1600"/>
          </a:p>
          <a:p>
            <a:pPr marL="342891" lvl="0" indent="-231131" algn="l" rtl="0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Clr>
                <a:srgbClr val="11BFCB"/>
              </a:buClr>
              <a:buSzPts val="1760"/>
              <a:buFont typeface="Noto Sans Symbols"/>
              <a:buNone/>
            </a:pPr>
            <a:endParaRPr sz="1600"/>
          </a:p>
          <a:p>
            <a:pPr marL="342891" lvl="0" indent="-231131" algn="l" rtl="0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Clr>
                <a:srgbClr val="11BFCB"/>
              </a:buClr>
              <a:buSzPts val="1760"/>
              <a:buFont typeface="Noto Sans Symbols"/>
              <a:buNone/>
            </a:pPr>
            <a:endParaRPr sz="1600"/>
          </a:p>
          <a:p>
            <a:pPr marL="342891" lvl="0" indent="-231131" algn="l" rtl="0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Clr>
                <a:srgbClr val="11BFCB"/>
              </a:buClr>
              <a:buSzPts val="1760"/>
              <a:buFont typeface="Noto Sans Symbols"/>
              <a:buNone/>
            </a:pPr>
            <a:endParaRPr sz="1600"/>
          </a:p>
        </p:txBody>
      </p:sp>
      <p:sp>
        <p:nvSpPr>
          <p:cNvPr id="1145" name="Google Shape;1145;p69"/>
          <p:cNvSpPr/>
          <p:nvPr/>
        </p:nvSpPr>
        <p:spPr>
          <a:xfrm>
            <a:off x="8057676" y="5757596"/>
            <a:ext cx="392993" cy="252762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46" name="Google Shape;1146;p69"/>
          <p:cNvSpPr/>
          <p:nvPr/>
        </p:nvSpPr>
        <p:spPr>
          <a:xfrm>
            <a:off x="8936949" y="5766191"/>
            <a:ext cx="392993" cy="252762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47" name="Google Shape;1147;p69"/>
          <p:cNvSpPr/>
          <p:nvPr/>
        </p:nvSpPr>
        <p:spPr>
          <a:xfrm>
            <a:off x="9798432" y="5757596"/>
            <a:ext cx="392993" cy="252762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48" name="Google Shape;1148;p69"/>
          <p:cNvSpPr/>
          <p:nvPr/>
        </p:nvSpPr>
        <p:spPr>
          <a:xfrm>
            <a:off x="8051739" y="4547981"/>
            <a:ext cx="392993" cy="252762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49" name="Google Shape;1149;p69"/>
          <p:cNvSpPr/>
          <p:nvPr/>
        </p:nvSpPr>
        <p:spPr>
          <a:xfrm>
            <a:off x="8936949" y="4547981"/>
            <a:ext cx="392993" cy="252762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50" name="Google Shape;1150;p69"/>
          <p:cNvSpPr/>
          <p:nvPr/>
        </p:nvSpPr>
        <p:spPr>
          <a:xfrm>
            <a:off x="9800791" y="4547981"/>
            <a:ext cx="392993" cy="252762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51" name="Google Shape;1151;p69"/>
          <p:cNvSpPr txBox="1"/>
          <p:nvPr/>
        </p:nvSpPr>
        <p:spPr>
          <a:xfrm>
            <a:off x="6445336" y="5380264"/>
            <a:ext cx="345655" cy="338554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Malgun Gothic"/>
                <a:ea typeface="Malgun Gothic"/>
                <a:cs typeface="Malgun Gothic"/>
                <a:sym typeface="Malgun Gothic"/>
              </a:rPr>
              <a:t> </a:t>
            </a:r>
            <a:endParaRPr/>
          </a:p>
        </p:txBody>
      </p:sp>
      <p:grpSp>
        <p:nvGrpSpPr>
          <p:cNvPr id="1152" name="Google Shape;1152;p69"/>
          <p:cNvGrpSpPr/>
          <p:nvPr/>
        </p:nvGrpSpPr>
        <p:grpSpPr>
          <a:xfrm>
            <a:off x="5599216" y="4985464"/>
            <a:ext cx="2030108" cy="406724"/>
            <a:chOff x="5377749" y="2248708"/>
            <a:chExt cx="2171579" cy="676441"/>
          </a:xfrm>
        </p:grpSpPr>
        <p:sp>
          <p:nvSpPr>
            <p:cNvPr id="1153" name="Google Shape;1153;p69"/>
            <p:cNvSpPr/>
            <p:nvPr/>
          </p:nvSpPr>
          <p:spPr>
            <a:xfrm>
              <a:off x="5377749" y="2248708"/>
              <a:ext cx="647142" cy="338274"/>
            </a:xfrm>
            <a:prstGeom prst="rect">
              <a:avLst/>
            </a:prstGeom>
            <a:solidFill>
              <a:srgbClr val="DAEEF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Malgun Gothic"/>
                <a:buNone/>
              </a:pPr>
              <a:r>
                <a:rPr lang="en-US" sz="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샘플1</a:t>
              </a:r>
              <a:endParaRPr sz="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54" name="Google Shape;1154;p69"/>
            <p:cNvSpPr/>
            <p:nvPr/>
          </p:nvSpPr>
          <p:spPr>
            <a:xfrm>
              <a:off x="6015742" y="2248708"/>
              <a:ext cx="647142" cy="338273"/>
            </a:xfrm>
            <a:prstGeom prst="rect">
              <a:avLst/>
            </a:prstGeom>
            <a:solidFill>
              <a:srgbClr val="B7CCE4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"/>
                <a:buFont typeface="Malgun Gothic"/>
                <a:buNone/>
              </a:pPr>
              <a:endParaRPr sz="3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55" name="Google Shape;1155;p69"/>
            <p:cNvSpPr/>
            <p:nvPr/>
          </p:nvSpPr>
          <p:spPr>
            <a:xfrm>
              <a:off x="6662894" y="2248708"/>
              <a:ext cx="308646" cy="338273"/>
            </a:xfrm>
            <a:prstGeom prst="rect">
              <a:avLst/>
            </a:prstGeom>
            <a:solidFill>
              <a:srgbClr val="93B3D7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"/>
                <a:buFont typeface="Malgun Gothic"/>
                <a:buNone/>
              </a:pPr>
              <a:endParaRPr sz="3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56" name="Google Shape;1156;p69"/>
            <p:cNvSpPr/>
            <p:nvPr/>
          </p:nvSpPr>
          <p:spPr>
            <a:xfrm>
              <a:off x="6970161" y="2248708"/>
              <a:ext cx="579167" cy="338273"/>
            </a:xfrm>
            <a:prstGeom prst="rect">
              <a:avLst/>
            </a:prstGeom>
            <a:solidFill>
              <a:srgbClr val="36609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"/>
                <a:buFont typeface="Malgun Gothic"/>
                <a:buNone/>
              </a:pPr>
              <a:endParaRPr sz="3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57" name="Google Shape;1157;p69"/>
            <p:cNvSpPr/>
            <p:nvPr/>
          </p:nvSpPr>
          <p:spPr>
            <a:xfrm>
              <a:off x="5377749" y="2586876"/>
              <a:ext cx="647142" cy="338273"/>
            </a:xfrm>
            <a:prstGeom prst="rect">
              <a:avLst/>
            </a:prstGeom>
            <a:solidFill>
              <a:srgbClr val="DAEEF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58" name="Google Shape;1158;p69"/>
            <p:cNvSpPr/>
            <p:nvPr/>
          </p:nvSpPr>
          <p:spPr>
            <a:xfrm>
              <a:off x="6015742" y="2586876"/>
              <a:ext cx="647142" cy="338273"/>
            </a:xfrm>
            <a:prstGeom prst="rect">
              <a:avLst/>
            </a:prstGeom>
            <a:solidFill>
              <a:srgbClr val="B7CCE4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59" name="Google Shape;1159;p69"/>
            <p:cNvSpPr/>
            <p:nvPr/>
          </p:nvSpPr>
          <p:spPr>
            <a:xfrm>
              <a:off x="6662894" y="2586876"/>
              <a:ext cx="308646" cy="338273"/>
            </a:xfrm>
            <a:prstGeom prst="rect">
              <a:avLst/>
            </a:prstGeom>
            <a:solidFill>
              <a:srgbClr val="93B3D7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60" name="Google Shape;1160;p69"/>
            <p:cNvSpPr/>
            <p:nvPr/>
          </p:nvSpPr>
          <p:spPr>
            <a:xfrm>
              <a:off x="6970161" y="2586876"/>
              <a:ext cx="579167" cy="338273"/>
            </a:xfrm>
            <a:prstGeom prst="rect">
              <a:avLst/>
            </a:prstGeom>
            <a:solidFill>
              <a:srgbClr val="36609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61" name="Google Shape;1161;p69"/>
            <p:cNvSpPr/>
            <p:nvPr/>
          </p:nvSpPr>
          <p:spPr>
            <a:xfrm>
              <a:off x="5386343" y="2248708"/>
              <a:ext cx="2162720" cy="6712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1162" name="Google Shape;1162;p69"/>
          <p:cNvGrpSpPr/>
          <p:nvPr/>
        </p:nvGrpSpPr>
        <p:grpSpPr>
          <a:xfrm>
            <a:off x="5606919" y="5676340"/>
            <a:ext cx="2030191" cy="406724"/>
            <a:chOff x="5377749" y="2248708"/>
            <a:chExt cx="2171579" cy="676441"/>
          </a:xfrm>
        </p:grpSpPr>
        <p:sp>
          <p:nvSpPr>
            <p:cNvPr id="1163" name="Google Shape;1163;p69"/>
            <p:cNvSpPr/>
            <p:nvPr/>
          </p:nvSpPr>
          <p:spPr>
            <a:xfrm>
              <a:off x="5377749" y="2248708"/>
              <a:ext cx="647142" cy="338273"/>
            </a:xfrm>
            <a:prstGeom prst="rect">
              <a:avLst/>
            </a:prstGeom>
            <a:solidFill>
              <a:srgbClr val="DAEEF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Malgun Gothic"/>
                <a:buNone/>
              </a:pPr>
              <a:r>
                <a:rPr lang="en-US" sz="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샘플1</a:t>
              </a:r>
              <a:endParaRPr sz="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64" name="Google Shape;1164;p69"/>
            <p:cNvSpPr/>
            <p:nvPr/>
          </p:nvSpPr>
          <p:spPr>
            <a:xfrm>
              <a:off x="6015742" y="2248708"/>
              <a:ext cx="647142" cy="338273"/>
            </a:xfrm>
            <a:prstGeom prst="rect">
              <a:avLst/>
            </a:prstGeom>
            <a:solidFill>
              <a:srgbClr val="B7CCE4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"/>
                <a:buFont typeface="Malgun Gothic"/>
                <a:buNone/>
              </a:pPr>
              <a:endParaRPr sz="3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65" name="Google Shape;1165;p69"/>
            <p:cNvSpPr/>
            <p:nvPr/>
          </p:nvSpPr>
          <p:spPr>
            <a:xfrm>
              <a:off x="6662894" y="2248708"/>
              <a:ext cx="308646" cy="338273"/>
            </a:xfrm>
            <a:prstGeom prst="rect">
              <a:avLst/>
            </a:prstGeom>
            <a:solidFill>
              <a:srgbClr val="93B3D7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"/>
                <a:buFont typeface="Malgun Gothic"/>
                <a:buNone/>
              </a:pPr>
              <a:endParaRPr sz="3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66" name="Google Shape;1166;p69"/>
            <p:cNvSpPr/>
            <p:nvPr/>
          </p:nvSpPr>
          <p:spPr>
            <a:xfrm>
              <a:off x="6970161" y="2248708"/>
              <a:ext cx="579167" cy="338273"/>
            </a:xfrm>
            <a:prstGeom prst="rect">
              <a:avLst/>
            </a:prstGeom>
            <a:solidFill>
              <a:srgbClr val="36609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"/>
                <a:buFont typeface="Malgun Gothic"/>
                <a:buNone/>
              </a:pPr>
              <a:endParaRPr sz="3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67" name="Google Shape;1167;p69"/>
            <p:cNvSpPr/>
            <p:nvPr/>
          </p:nvSpPr>
          <p:spPr>
            <a:xfrm>
              <a:off x="5377749" y="2586876"/>
              <a:ext cx="647142" cy="338273"/>
            </a:xfrm>
            <a:prstGeom prst="rect">
              <a:avLst/>
            </a:prstGeom>
            <a:solidFill>
              <a:srgbClr val="DAEEF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68" name="Google Shape;1168;p69"/>
            <p:cNvSpPr/>
            <p:nvPr/>
          </p:nvSpPr>
          <p:spPr>
            <a:xfrm>
              <a:off x="6015742" y="2586876"/>
              <a:ext cx="647142" cy="338273"/>
            </a:xfrm>
            <a:prstGeom prst="rect">
              <a:avLst/>
            </a:prstGeom>
            <a:solidFill>
              <a:srgbClr val="B7CCE4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69" name="Google Shape;1169;p69"/>
            <p:cNvSpPr/>
            <p:nvPr/>
          </p:nvSpPr>
          <p:spPr>
            <a:xfrm>
              <a:off x="6662894" y="2586876"/>
              <a:ext cx="308646" cy="338273"/>
            </a:xfrm>
            <a:prstGeom prst="rect">
              <a:avLst/>
            </a:prstGeom>
            <a:solidFill>
              <a:srgbClr val="93B3D7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70" name="Google Shape;1170;p69"/>
            <p:cNvSpPr/>
            <p:nvPr/>
          </p:nvSpPr>
          <p:spPr>
            <a:xfrm>
              <a:off x="6970161" y="2586876"/>
              <a:ext cx="579167" cy="338273"/>
            </a:xfrm>
            <a:prstGeom prst="rect">
              <a:avLst/>
            </a:prstGeom>
            <a:solidFill>
              <a:srgbClr val="36609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71" name="Google Shape;1171;p69"/>
            <p:cNvSpPr/>
            <p:nvPr/>
          </p:nvSpPr>
          <p:spPr>
            <a:xfrm>
              <a:off x="5386343" y="2248708"/>
              <a:ext cx="2162720" cy="6712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1172" name="Google Shape;1172;p69"/>
          <p:cNvGrpSpPr/>
          <p:nvPr/>
        </p:nvGrpSpPr>
        <p:grpSpPr>
          <a:xfrm>
            <a:off x="5599216" y="4476208"/>
            <a:ext cx="2030108" cy="406725"/>
            <a:chOff x="5377749" y="2248708"/>
            <a:chExt cx="2171579" cy="676443"/>
          </a:xfrm>
        </p:grpSpPr>
        <p:sp>
          <p:nvSpPr>
            <p:cNvPr id="1173" name="Google Shape;1173;p69"/>
            <p:cNvSpPr/>
            <p:nvPr/>
          </p:nvSpPr>
          <p:spPr>
            <a:xfrm>
              <a:off x="5377749" y="2248708"/>
              <a:ext cx="647142" cy="338273"/>
            </a:xfrm>
            <a:prstGeom prst="rect">
              <a:avLst/>
            </a:prstGeom>
            <a:solidFill>
              <a:srgbClr val="DAEEF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Malgun Gothic"/>
                <a:buNone/>
              </a:pPr>
              <a:r>
                <a:rPr lang="en-US" sz="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샘플1</a:t>
              </a:r>
              <a:endParaRPr sz="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74" name="Google Shape;1174;p69"/>
            <p:cNvSpPr/>
            <p:nvPr/>
          </p:nvSpPr>
          <p:spPr>
            <a:xfrm>
              <a:off x="6015742" y="2248708"/>
              <a:ext cx="647142" cy="338273"/>
            </a:xfrm>
            <a:prstGeom prst="rect">
              <a:avLst/>
            </a:prstGeom>
            <a:solidFill>
              <a:srgbClr val="B7CCE4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"/>
                <a:buFont typeface="Malgun Gothic"/>
                <a:buNone/>
              </a:pPr>
              <a:endParaRPr sz="3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75" name="Google Shape;1175;p69"/>
            <p:cNvSpPr/>
            <p:nvPr/>
          </p:nvSpPr>
          <p:spPr>
            <a:xfrm>
              <a:off x="6662894" y="2248708"/>
              <a:ext cx="308646" cy="338273"/>
            </a:xfrm>
            <a:prstGeom prst="rect">
              <a:avLst/>
            </a:prstGeom>
            <a:solidFill>
              <a:srgbClr val="93B3D7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"/>
                <a:buFont typeface="Malgun Gothic"/>
                <a:buNone/>
              </a:pPr>
              <a:endParaRPr sz="3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76" name="Google Shape;1176;p69"/>
            <p:cNvSpPr/>
            <p:nvPr/>
          </p:nvSpPr>
          <p:spPr>
            <a:xfrm>
              <a:off x="6970161" y="2248708"/>
              <a:ext cx="579167" cy="338273"/>
            </a:xfrm>
            <a:prstGeom prst="rect">
              <a:avLst/>
            </a:prstGeom>
            <a:solidFill>
              <a:srgbClr val="36609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"/>
                <a:buFont typeface="Malgun Gothic"/>
                <a:buNone/>
              </a:pPr>
              <a:endParaRPr sz="3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77" name="Google Shape;1177;p69"/>
            <p:cNvSpPr/>
            <p:nvPr/>
          </p:nvSpPr>
          <p:spPr>
            <a:xfrm>
              <a:off x="5377749" y="2586877"/>
              <a:ext cx="647142" cy="338274"/>
            </a:xfrm>
            <a:prstGeom prst="rect">
              <a:avLst/>
            </a:prstGeom>
            <a:solidFill>
              <a:srgbClr val="DAEEF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78" name="Google Shape;1178;p69"/>
            <p:cNvSpPr/>
            <p:nvPr/>
          </p:nvSpPr>
          <p:spPr>
            <a:xfrm>
              <a:off x="6015742" y="2586876"/>
              <a:ext cx="647142" cy="338273"/>
            </a:xfrm>
            <a:prstGeom prst="rect">
              <a:avLst/>
            </a:prstGeom>
            <a:solidFill>
              <a:srgbClr val="B7CCE4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79" name="Google Shape;1179;p69"/>
            <p:cNvSpPr/>
            <p:nvPr/>
          </p:nvSpPr>
          <p:spPr>
            <a:xfrm>
              <a:off x="6662894" y="2586876"/>
              <a:ext cx="308646" cy="338273"/>
            </a:xfrm>
            <a:prstGeom prst="rect">
              <a:avLst/>
            </a:prstGeom>
            <a:solidFill>
              <a:srgbClr val="93B3D7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80" name="Google Shape;1180;p69"/>
            <p:cNvSpPr/>
            <p:nvPr/>
          </p:nvSpPr>
          <p:spPr>
            <a:xfrm>
              <a:off x="6970161" y="2586876"/>
              <a:ext cx="579167" cy="338273"/>
            </a:xfrm>
            <a:prstGeom prst="rect">
              <a:avLst/>
            </a:prstGeom>
            <a:solidFill>
              <a:srgbClr val="36609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81" name="Google Shape;1181;p69"/>
            <p:cNvSpPr/>
            <p:nvPr/>
          </p:nvSpPr>
          <p:spPr>
            <a:xfrm>
              <a:off x="5386343" y="2248708"/>
              <a:ext cx="2162720" cy="6712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182" name="Google Shape;1182;p69"/>
          <p:cNvSpPr/>
          <p:nvPr/>
        </p:nvSpPr>
        <p:spPr>
          <a:xfrm>
            <a:off x="8051739" y="5060876"/>
            <a:ext cx="392993" cy="252762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83" name="Google Shape;1183;p69"/>
          <p:cNvSpPr/>
          <p:nvPr/>
        </p:nvSpPr>
        <p:spPr>
          <a:xfrm>
            <a:off x="8936949" y="5060876"/>
            <a:ext cx="392993" cy="252762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84" name="Google Shape;1184;p69"/>
          <p:cNvSpPr/>
          <p:nvPr/>
        </p:nvSpPr>
        <p:spPr>
          <a:xfrm>
            <a:off x="9792156" y="5060876"/>
            <a:ext cx="392993" cy="252762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85" name="Google Shape;1185;p69"/>
          <p:cNvSpPr txBox="1"/>
          <p:nvPr/>
        </p:nvSpPr>
        <p:spPr>
          <a:xfrm>
            <a:off x="7859095" y="4068443"/>
            <a:ext cx="79015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train_y1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6" name="Google Shape;1186;p69"/>
          <p:cNvSpPr txBox="1"/>
          <p:nvPr/>
        </p:nvSpPr>
        <p:spPr>
          <a:xfrm>
            <a:off x="6092654" y="4172104"/>
            <a:ext cx="1043234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train_data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7" name="Google Shape;1187;p69"/>
          <p:cNvSpPr txBox="1"/>
          <p:nvPr/>
        </p:nvSpPr>
        <p:spPr>
          <a:xfrm>
            <a:off x="8738368" y="4073451"/>
            <a:ext cx="79015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train_y2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8" name="Google Shape;1188;p69"/>
          <p:cNvSpPr txBox="1"/>
          <p:nvPr/>
        </p:nvSpPr>
        <p:spPr>
          <a:xfrm>
            <a:off x="9593577" y="4068442"/>
            <a:ext cx="79015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train_y3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9" name="Google Shape;1189;p69"/>
          <p:cNvSpPr/>
          <p:nvPr/>
        </p:nvSpPr>
        <p:spPr>
          <a:xfrm rot="5400000">
            <a:off x="8194385" y="4207446"/>
            <a:ext cx="119571" cy="541435"/>
          </a:xfrm>
          <a:prstGeom prst="leftBracket">
            <a:avLst>
              <a:gd name="adj" fmla="val 0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90" name="Google Shape;1190;p69"/>
          <p:cNvSpPr/>
          <p:nvPr/>
        </p:nvSpPr>
        <p:spPr>
          <a:xfrm rot="5400000">
            <a:off x="9071251" y="4202370"/>
            <a:ext cx="119571" cy="541435"/>
          </a:xfrm>
          <a:prstGeom prst="leftBracket">
            <a:avLst>
              <a:gd name="adj" fmla="val 0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91" name="Google Shape;1191;p69"/>
          <p:cNvSpPr/>
          <p:nvPr/>
        </p:nvSpPr>
        <p:spPr>
          <a:xfrm rot="5400000">
            <a:off x="9935142" y="4205570"/>
            <a:ext cx="119571" cy="541435"/>
          </a:xfrm>
          <a:prstGeom prst="leftBracket">
            <a:avLst>
              <a:gd name="adj" fmla="val 0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92" name="Google Shape;1192;p69"/>
          <p:cNvSpPr/>
          <p:nvPr/>
        </p:nvSpPr>
        <p:spPr>
          <a:xfrm rot="5400000" flipH="1">
            <a:off x="8194384" y="5801434"/>
            <a:ext cx="119571" cy="541435"/>
          </a:xfrm>
          <a:prstGeom prst="leftBracket">
            <a:avLst>
              <a:gd name="adj" fmla="val 0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93" name="Google Shape;1193;p69"/>
          <p:cNvSpPr/>
          <p:nvPr/>
        </p:nvSpPr>
        <p:spPr>
          <a:xfrm rot="5400000" flipH="1">
            <a:off x="9071251" y="5801434"/>
            <a:ext cx="119571" cy="541435"/>
          </a:xfrm>
          <a:prstGeom prst="leftBracket">
            <a:avLst>
              <a:gd name="adj" fmla="val 0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94" name="Google Shape;1194;p69"/>
          <p:cNvSpPr/>
          <p:nvPr/>
        </p:nvSpPr>
        <p:spPr>
          <a:xfrm rot="5400000" flipH="1">
            <a:off x="9935142" y="5788367"/>
            <a:ext cx="119571" cy="541435"/>
          </a:xfrm>
          <a:prstGeom prst="leftBracket">
            <a:avLst>
              <a:gd name="adj" fmla="val 0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195" name="Google Shape;1195;p6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848276" y="5229498"/>
            <a:ext cx="2367871" cy="999928"/>
          </a:xfrm>
          <a:prstGeom prst="rect">
            <a:avLst/>
          </a:prstGeom>
          <a:noFill/>
          <a:ln>
            <a:noFill/>
          </a:ln>
        </p:spPr>
      </p:pic>
      <p:sp>
        <p:nvSpPr>
          <p:cNvPr id="1196" name="Google Shape;1196;p69"/>
          <p:cNvSpPr txBox="1">
            <a:spLocks noGrp="1"/>
          </p:cNvSpPr>
          <p:nvPr>
            <p:ph type="title"/>
          </p:nvPr>
        </p:nvSpPr>
        <p:spPr>
          <a:xfrm>
            <a:off x="609600" y="0"/>
            <a:ext cx="10972800" cy="9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algun Gothic"/>
              <a:buNone/>
            </a:pP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데이터 불러오기 &amp; 전처리</a:t>
            </a:r>
            <a:endParaRPr/>
          </a:p>
        </p:txBody>
      </p:sp>
      <p:sp>
        <p:nvSpPr>
          <p:cNvPr id="1197" name="Google Shape;1197;p69"/>
          <p:cNvSpPr txBox="1"/>
          <p:nvPr/>
        </p:nvSpPr>
        <p:spPr>
          <a:xfrm>
            <a:off x="8081421" y="5389051"/>
            <a:ext cx="345655" cy="338554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Malgun Gothic"/>
                <a:ea typeface="Malgun Gothic"/>
                <a:cs typeface="Malgun Gothic"/>
                <a:sym typeface="Malgun Gothic"/>
              </a:rPr>
              <a:t> </a:t>
            </a:r>
            <a:endParaRPr/>
          </a:p>
        </p:txBody>
      </p:sp>
      <p:sp>
        <p:nvSpPr>
          <p:cNvPr id="1198" name="Google Shape;1198;p69"/>
          <p:cNvSpPr txBox="1"/>
          <p:nvPr/>
        </p:nvSpPr>
        <p:spPr>
          <a:xfrm>
            <a:off x="8958208" y="5388116"/>
            <a:ext cx="345655" cy="338554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Malgun Gothic"/>
                <a:ea typeface="Malgun Gothic"/>
                <a:cs typeface="Malgun Gothic"/>
                <a:sym typeface="Malgun Gothic"/>
              </a:rPr>
              <a:t> </a:t>
            </a:r>
            <a:endParaRPr/>
          </a:p>
        </p:txBody>
      </p:sp>
      <p:sp>
        <p:nvSpPr>
          <p:cNvPr id="1199" name="Google Shape;1199;p69"/>
          <p:cNvSpPr txBox="1"/>
          <p:nvPr/>
        </p:nvSpPr>
        <p:spPr>
          <a:xfrm>
            <a:off x="9824459" y="5375364"/>
            <a:ext cx="345655" cy="338554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Malgun Gothic"/>
                <a:ea typeface="Malgun Gothic"/>
                <a:cs typeface="Malgun Gothic"/>
                <a:sym typeface="Malgun Gothic"/>
              </a:rPr>
              <a:t> 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7"/>
          <p:cNvSpPr txBox="1">
            <a:spLocks noGrp="1"/>
          </p:cNvSpPr>
          <p:nvPr>
            <p:ph type="body" idx="1"/>
          </p:nvPr>
        </p:nvSpPr>
        <p:spPr>
          <a:xfrm>
            <a:off x="609600" y="1124744"/>
            <a:ext cx="10972800" cy="51125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891" lvl="0" indent="-342891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1BFCB"/>
              </a:buClr>
              <a:buSzPts val="1760"/>
              <a:buFont typeface="Noto Sans Symbols"/>
              <a:buChar char="▪"/>
            </a:pPr>
            <a:r>
              <a:rPr lang="en-US" sz="1600">
                <a:latin typeface="Malgun Gothic"/>
                <a:ea typeface="Malgun Gothic"/>
                <a:cs typeface="Malgun Gothic"/>
                <a:sym typeface="Malgun Gothic"/>
              </a:rPr>
              <a:t>각각의 </a:t>
            </a:r>
            <a:r>
              <a:rPr lang="en-US" sz="1600">
                <a:latin typeface="Calibri"/>
                <a:ea typeface="Calibri"/>
                <a:cs typeface="Calibri"/>
                <a:sym typeface="Calibri"/>
              </a:rPr>
              <a:t>Variable</a:t>
            </a:r>
            <a:r>
              <a:rPr lang="en-US" sz="1600">
                <a:latin typeface="Malgun Gothic"/>
                <a:ea typeface="Malgun Gothic"/>
                <a:cs typeface="Malgun Gothic"/>
                <a:sym typeface="Malgun Gothic"/>
              </a:rPr>
              <a:t> 이름 정의 및 데이터프레임 정리</a:t>
            </a:r>
            <a:endParaRPr sz="160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SzPts val="1760"/>
              <a:buNone/>
            </a:pPr>
            <a:endParaRPr sz="1600" b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891" lvl="0" indent="-259070" algn="l" rtl="0">
              <a:lnSpc>
                <a:spcPct val="120000"/>
              </a:lnSpc>
              <a:spcBef>
                <a:spcPts val="240"/>
              </a:spcBef>
              <a:spcAft>
                <a:spcPts val="0"/>
              </a:spcAft>
              <a:buClr>
                <a:srgbClr val="11BFCB"/>
              </a:buClr>
              <a:buSzPts val="1320"/>
              <a:buFont typeface="Noto Sans Symbols"/>
              <a:buNone/>
            </a:pP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7"/>
          <p:cNvSpPr txBox="1">
            <a:spLocks noGrp="1"/>
          </p:cNvSpPr>
          <p:nvPr>
            <p:ph type="sldNum" idx="12"/>
          </p:nvPr>
        </p:nvSpPr>
        <p:spPr>
          <a:xfrm>
            <a:off x="9233254" y="6492880"/>
            <a:ext cx="26510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sp>
        <p:nvSpPr>
          <p:cNvPr id="139" name="Google Shape;139;p7"/>
          <p:cNvSpPr txBox="1">
            <a:spLocks noGrp="1"/>
          </p:cNvSpPr>
          <p:nvPr>
            <p:ph type="title"/>
          </p:nvPr>
        </p:nvSpPr>
        <p:spPr>
          <a:xfrm>
            <a:off x="609600" y="0"/>
            <a:ext cx="10972800" cy="9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algun Gothic"/>
              <a:buNone/>
            </a:pP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파일 읽고 간단한 정리 &amp; 데이터 분포 살펴보기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40" name="Google Shape;140;p7" descr="테이블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5688" y="1820478"/>
            <a:ext cx="9575800" cy="372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5" name="Google Shape;1205;p70"/>
          <p:cNvSpPr txBox="1">
            <a:spLocks noGrp="1"/>
          </p:cNvSpPr>
          <p:nvPr>
            <p:ph type="sldNum" idx="12"/>
          </p:nvPr>
        </p:nvSpPr>
        <p:spPr>
          <a:xfrm>
            <a:off x="9233254" y="6492880"/>
            <a:ext cx="26510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70</a:t>
            </a:fld>
            <a:endParaRPr/>
          </a:p>
        </p:txBody>
      </p:sp>
      <p:grpSp>
        <p:nvGrpSpPr>
          <p:cNvPr id="1206" name="Google Shape;1206;p70"/>
          <p:cNvGrpSpPr/>
          <p:nvPr/>
        </p:nvGrpSpPr>
        <p:grpSpPr>
          <a:xfrm>
            <a:off x="1055688" y="1883229"/>
            <a:ext cx="9382722" cy="4507608"/>
            <a:chOff x="711200" y="1595145"/>
            <a:chExt cx="9727210" cy="4795692"/>
          </a:xfrm>
        </p:grpSpPr>
        <p:pic>
          <p:nvPicPr>
            <p:cNvPr id="1207" name="Google Shape;1207;p70" descr="텍스트이(가) 표시된 사진&#10;&#10;자동 생성된 설명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11200" y="1595145"/>
              <a:ext cx="9727210" cy="479569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08" name="Google Shape;1208;p70"/>
            <p:cNvSpPr/>
            <p:nvPr/>
          </p:nvSpPr>
          <p:spPr>
            <a:xfrm>
              <a:off x="2900854" y="2940269"/>
              <a:ext cx="1608083" cy="354725"/>
            </a:xfrm>
            <a:prstGeom prst="rect">
              <a:avLst/>
            </a:prstGeom>
            <a:noFill/>
            <a:ln w="254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209" name="Google Shape;1209;p70"/>
            <p:cNvSpPr/>
            <p:nvPr/>
          </p:nvSpPr>
          <p:spPr>
            <a:xfrm>
              <a:off x="1292772" y="4277510"/>
              <a:ext cx="1418898" cy="286607"/>
            </a:xfrm>
            <a:prstGeom prst="rect">
              <a:avLst/>
            </a:prstGeom>
            <a:noFill/>
            <a:ln w="254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210" name="Google Shape;1210;p70"/>
            <p:cNvSpPr/>
            <p:nvPr/>
          </p:nvSpPr>
          <p:spPr>
            <a:xfrm>
              <a:off x="767255" y="1686710"/>
              <a:ext cx="1418898" cy="286607"/>
            </a:xfrm>
            <a:prstGeom prst="rect">
              <a:avLst/>
            </a:prstGeom>
            <a:noFill/>
            <a:ln w="254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211" name="Google Shape;1211;p70"/>
            <p:cNvSpPr/>
            <p:nvPr/>
          </p:nvSpPr>
          <p:spPr>
            <a:xfrm>
              <a:off x="4446693" y="4277509"/>
              <a:ext cx="1418898" cy="286607"/>
            </a:xfrm>
            <a:prstGeom prst="rect">
              <a:avLst/>
            </a:prstGeom>
            <a:noFill/>
            <a:ln w="254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212" name="Google Shape;1212;p70"/>
            <p:cNvSpPr/>
            <p:nvPr/>
          </p:nvSpPr>
          <p:spPr>
            <a:xfrm>
              <a:off x="1904181" y="5214317"/>
              <a:ext cx="996673" cy="286607"/>
            </a:xfrm>
            <a:prstGeom prst="rect">
              <a:avLst/>
            </a:prstGeom>
            <a:noFill/>
            <a:ln w="254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213" name="Google Shape;1213;p70"/>
            <p:cNvSpPr/>
            <p:nvPr/>
          </p:nvSpPr>
          <p:spPr>
            <a:xfrm>
              <a:off x="1904180" y="5553075"/>
              <a:ext cx="996673" cy="286607"/>
            </a:xfrm>
            <a:prstGeom prst="rect">
              <a:avLst/>
            </a:prstGeom>
            <a:noFill/>
            <a:ln w="254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214" name="Google Shape;1214;p70"/>
            <p:cNvSpPr/>
            <p:nvPr/>
          </p:nvSpPr>
          <p:spPr>
            <a:xfrm>
              <a:off x="1904179" y="5884164"/>
              <a:ext cx="996673" cy="286607"/>
            </a:xfrm>
            <a:prstGeom prst="rect">
              <a:avLst/>
            </a:prstGeom>
            <a:noFill/>
            <a:ln w="254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215" name="Google Shape;1215;p70"/>
            <p:cNvSpPr/>
            <p:nvPr/>
          </p:nvSpPr>
          <p:spPr>
            <a:xfrm>
              <a:off x="767257" y="2001009"/>
              <a:ext cx="996673" cy="286607"/>
            </a:xfrm>
            <a:prstGeom prst="rect">
              <a:avLst/>
            </a:prstGeom>
            <a:noFill/>
            <a:ln w="254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216" name="Google Shape;1216;p70"/>
            <p:cNvSpPr/>
            <p:nvPr/>
          </p:nvSpPr>
          <p:spPr>
            <a:xfrm>
              <a:off x="767256" y="2339767"/>
              <a:ext cx="996673" cy="286607"/>
            </a:xfrm>
            <a:prstGeom prst="rect">
              <a:avLst/>
            </a:prstGeom>
            <a:noFill/>
            <a:ln w="254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217" name="Google Shape;1217;p70"/>
            <p:cNvSpPr/>
            <p:nvPr/>
          </p:nvSpPr>
          <p:spPr>
            <a:xfrm>
              <a:off x="767255" y="2670856"/>
              <a:ext cx="996673" cy="286607"/>
            </a:xfrm>
            <a:prstGeom prst="rect">
              <a:avLst/>
            </a:prstGeom>
            <a:noFill/>
            <a:ln w="254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218" name="Google Shape;1218;p70"/>
          <p:cNvSpPr txBox="1">
            <a:spLocks noGrp="1"/>
          </p:cNvSpPr>
          <p:nvPr>
            <p:ph type="body" idx="1"/>
          </p:nvPr>
        </p:nvSpPr>
        <p:spPr>
          <a:xfrm>
            <a:off x="609600" y="1124744"/>
            <a:ext cx="10972800" cy="51125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891" lvl="0" indent="-342891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80"/>
              <a:buChar char="▪"/>
            </a:pP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Test 데이터 생성(Train과 변수 명 이외에는 동일)</a:t>
            </a:r>
            <a:endParaRPr/>
          </a:p>
          <a:p>
            <a:pPr marL="342891" lvl="0" indent="-217161" algn="l" rtl="0">
              <a:lnSpc>
                <a:spcPct val="120000"/>
              </a:lnSpc>
              <a:spcBef>
                <a:spcPts val="360"/>
              </a:spcBef>
              <a:spcAft>
                <a:spcPts val="0"/>
              </a:spcAft>
              <a:buClr>
                <a:srgbClr val="11BFCB"/>
              </a:buClr>
              <a:buSzPts val="1980"/>
              <a:buFont typeface="Noto Sans Symbols"/>
              <a:buNone/>
            </a:pPr>
            <a:endParaRPr/>
          </a:p>
        </p:txBody>
      </p:sp>
      <p:sp>
        <p:nvSpPr>
          <p:cNvPr id="1219" name="Google Shape;1219;p70"/>
          <p:cNvSpPr txBox="1">
            <a:spLocks noGrp="1"/>
          </p:cNvSpPr>
          <p:nvPr>
            <p:ph type="title"/>
          </p:nvPr>
        </p:nvSpPr>
        <p:spPr>
          <a:xfrm>
            <a:off x="609600" y="0"/>
            <a:ext cx="10972800" cy="9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algun Gothic"/>
              <a:buNone/>
            </a:pP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데이터 불러오기 &amp; 전처리</a:t>
            </a:r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71"/>
          <p:cNvSpPr txBox="1">
            <a:spLocks noGrp="1"/>
          </p:cNvSpPr>
          <p:nvPr>
            <p:ph type="sldNum" idx="12"/>
          </p:nvPr>
        </p:nvSpPr>
        <p:spPr>
          <a:xfrm>
            <a:off x="9233254" y="6492880"/>
            <a:ext cx="26510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71</a:t>
            </a:fld>
            <a:endParaRPr/>
          </a:p>
        </p:txBody>
      </p:sp>
      <p:pic>
        <p:nvPicPr>
          <p:cNvPr id="1226" name="Google Shape;1226;p71" descr="텍스트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5687" y="2274009"/>
            <a:ext cx="10200891" cy="14070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7" name="Google Shape;1227;p71" descr="텍스트이(가) 표시된 사진&#10;&#10;자동 생성된 설명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55688" y="4229044"/>
            <a:ext cx="10200891" cy="1275111"/>
          </a:xfrm>
          <a:prstGeom prst="rect">
            <a:avLst/>
          </a:prstGeom>
          <a:noFill/>
          <a:ln>
            <a:noFill/>
          </a:ln>
        </p:spPr>
      </p:pic>
      <p:sp>
        <p:nvSpPr>
          <p:cNvPr id="1228" name="Google Shape;1228;p71"/>
          <p:cNvSpPr txBox="1">
            <a:spLocks noGrp="1"/>
          </p:cNvSpPr>
          <p:nvPr>
            <p:ph type="title"/>
          </p:nvPr>
        </p:nvSpPr>
        <p:spPr>
          <a:xfrm>
            <a:off x="609600" y="0"/>
            <a:ext cx="10972800" cy="9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algun Gothic"/>
              <a:buNone/>
            </a:pP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데이터 불러오기 &amp; 전처리</a:t>
            </a:r>
            <a:endParaRPr/>
          </a:p>
        </p:txBody>
      </p:sp>
      <p:sp>
        <p:nvSpPr>
          <p:cNvPr id="1229" name="Google Shape;1229;p71"/>
          <p:cNvSpPr txBox="1">
            <a:spLocks noGrp="1"/>
          </p:cNvSpPr>
          <p:nvPr>
            <p:ph type="body" idx="1"/>
          </p:nvPr>
        </p:nvSpPr>
        <p:spPr>
          <a:xfrm>
            <a:off x="609600" y="1124744"/>
            <a:ext cx="10972800" cy="51125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891" lvl="0" indent="-342891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80"/>
              <a:buChar char="▪"/>
            </a:pP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새로 만들어진 데이터의 차원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32" lvl="1" indent="-285744" algn="l" rtl="0">
              <a:lnSpc>
                <a:spcPct val="150000"/>
              </a:lnSpc>
              <a:spcBef>
                <a:spcPts val="320"/>
              </a:spcBef>
              <a:spcAft>
                <a:spcPts val="0"/>
              </a:spcAft>
              <a:buSzPts val="1760"/>
              <a:buChar char="•"/>
            </a:pP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Train data의 차원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32" lvl="1" indent="-173984" algn="l" rtl="0">
              <a:lnSpc>
                <a:spcPct val="150000"/>
              </a:lnSpc>
              <a:spcBef>
                <a:spcPts val="320"/>
              </a:spcBef>
              <a:spcAft>
                <a:spcPts val="0"/>
              </a:spcAft>
              <a:buSzPts val="1760"/>
              <a:buNone/>
            </a:pP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32" lvl="1" indent="-173984" algn="l" rtl="0">
              <a:lnSpc>
                <a:spcPct val="150000"/>
              </a:lnSpc>
              <a:spcBef>
                <a:spcPts val="320"/>
              </a:spcBef>
              <a:spcAft>
                <a:spcPts val="0"/>
              </a:spcAft>
              <a:buSzPts val="1760"/>
              <a:buNone/>
            </a:pP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32" lvl="1" indent="-173984" algn="l" rtl="0">
              <a:lnSpc>
                <a:spcPct val="150000"/>
              </a:lnSpc>
              <a:spcBef>
                <a:spcPts val="320"/>
              </a:spcBef>
              <a:spcAft>
                <a:spcPts val="0"/>
              </a:spcAft>
              <a:buSzPts val="1760"/>
              <a:buNone/>
            </a:pP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32" lvl="1" indent="-173984" algn="l" rtl="0">
              <a:lnSpc>
                <a:spcPct val="150000"/>
              </a:lnSpc>
              <a:spcBef>
                <a:spcPts val="320"/>
              </a:spcBef>
              <a:spcAft>
                <a:spcPts val="0"/>
              </a:spcAft>
              <a:buSzPts val="1760"/>
              <a:buNone/>
            </a:pP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32" lvl="1" indent="-285744" algn="l" rtl="0">
              <a:lnSpc>
                <a:spcPct val="150000"/>
              </a:lnSpc>
              <a:spcBef>
                <a:spcPts val="320"/>
              </a:spcBef>
              <a:spcAft>
                <a:spcPts val="0"/>
              </a:spcAft>
              <a:buSzPts val="1760"/>
              <a:buChar char="•"/>
            </a:pP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Test data의 차원 </a:t>
            </a:r>
            <a:endParaRPr/>
          </a:p>
          <a:p>
            <a:pPr marL="342891" lvl="0" indent="-217161" algn="l" rtl="0">
              <a:lnSpc>
                <a:spcPct val="120000"/>
              </a:lnSpc>
              <a:spcBef>
                <a:spcPts val="360"/>
              </a:spcBef>
              <a:spcAft>
                <a:spcPts val="0"/>
              </a:spcAft>
              <a:buClr>
                <a:srgbClr val="11BFCB"/>
              </a:buClr>
              <a:buSzPts val="1980"/>
              <a:buFont typeface="Noto Sans Symbols"/>
              <a:buNone/>
            </a:pPr>
            <a:endParaRPr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72"/>
          <p:cNvSpPr txBox="1">
            <a:spLocks noGrp="1"/>
          </p:cNvSpPr>
          <p:nvPr>
            <p:ph type="sldNum" idx="12"/>
          </p:nvPr>
        </p:nvSpPr>
        <p:spPr>
          <a:xfrm>
            <a:off x="9233254" y="6492880"/>
            <a:ext cx="26510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72</a:t>
            </a:fld>
            <a:endParaRPr/>
          </a:p>
        </p:txBody>
      </p:sp>
      <p:sp>
        <p:nvSpPr>
          <p:cNvPr id="1236" name="Google Shape;1236;p72"/>
          <p:cNvSpPr txBox="1">
            <a:spLocks noGrp="1"/>
          </p:cNvSpPr>
          <p:nvPr>
            <p:ph type="title"/>
          </p:nvPr>
        </p:nvSpPr>
        <p:spPr>
          <a:xfrm>
            <a:off x="609600" y="0"/>
            <a:ext cx="10972800" cy="9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algun Gothic"/>
              <a:buNone/>
            </a:pP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모델 학습</a:t>
            </a:r>
            <a:endParaRPr/>
          </a:p>
        </p:txBody>
      </p:sp>
      <p:grpSp>
        <p:nvGrpSpPr>
          <p:cNvPr id="1237" name="Google Shape;1237;p72"/>
          <p:cNvGrpSpPr/>
          <p:nvPr/>
        </p:nvGrpSpPr>
        <p:grpSpPr>
          <a:xfrm>
            <a:off x="7431392" y="2285667"/>
            <a:ext cx="4421652" cy="960182"/>
            <a:chOff x="6534371" y="2089145"/>
            <a:chExt cx="4421652" cy="960182"/>
          </a:xfrm>
        </p:grpSpPr>
        <p:grpSp>
          <p:nvGrpSpPr>
            <p:cNvPr id="1238" name="Google Shape;1238;p72"/>
            <p:cNvGrpSpPr/>
            <p:nvPr/>
          </p:nvGrpSpPr>
          <p:grpSpPr>
            <a:xfrm>
              <a:off x="6543311" y="2781524"/>
              <a:ext cx="4412712" cy="267803"/>
              <a:chOff x="6096000" y="1470440"/>
              <a:chExt cx="5388824" cy="365125"/>
            </a:xfrm>
          </p:grpSpPr>
          <p:sp>
            <p:nvSpPr>
              <p:cNvPr id="1239" name="Google Shape;1239;p72"/>
              <p:cNvSpPr/>
              <p:nvPr/>
            </p:nvSpPr>
            <p:spPr>
              <a:xfrm>
                <a:off x="6096000" y="1470440"/>
                <a:ext cx="673603" cy="36512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64</a:t>
                </a:r>
                <a:endParaRPr sz="14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240" name="Google Shape;1240;p72"/>
              <p:cNvSpPr/>
              <p:nvPr/>
            </p:nvSpPr>
            <p:spPr>
              <a:xfrm>
                <a:off x="6769603" y="1470440"/>
                <a:ext cx="673603" cy="36512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64</a:t>
                </a:r>
                <a:endParaRPr sz="14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241" name="Google Shape;1241;p72"/>
              <p:cNvSpPr/>
              <p:nvPr/>
            </p:nvSpPr>
            <p:spPr>
              <a:xfrm>
                <a:off x="7443206" y="1470440"/>
                <a:ext cx="673603" cy="36512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64</a:t>
                </a:r>
                <a:endParaRPr sz="14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242" name="Google Shape;1242;p72"/>
              <p:cNvSpPr/>
              <p:nvPr/>
            </p:nvSpPr>
            <p:spPr>
              <a:xfrm>
                <a:off x="8116809" y="1470440"/>
                <a:ext cx="673603" cy="36512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64</a:t>
                </a:r>
                <a:endParaRPr sz="14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243" name="Google Shape;1243;p72"/>
              <p:cNvSpPr/>
              <p:nvPr/>
            </p:nvSpPr>
            <p:spPr>
              <a:xfrm>
                <a:off x="8790412" y="1470440"/>
                <a:ext cx="673603" cy="36512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64</a:t>
                </a:r>
                <a:endParaRPr sz="14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244" name="Google Shape;1244;p72"/>
              <p:cNvSpPr/>
              <p:nvPr/>
            </p:nvSpPr>
            <p:spPr>
              <a:xfrm>
                <a:off x="9464015" y="1470440"/>
                <a:ext cx="673603" cy="365125"/>
              </a:xfrm>
              <a:prstGeom prst="rect">
                <a:avLst/>
              </a:prstGeom>
              <a:blipFill rotWithShape="1">
                <a:blip r:embed="rId3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latin typeface="Malgun Gothic"/>
                    <a:ea typeface="Malgun Gothic"/>
                    <a:cs typeface="Malgun Gothic"/>
                    <a:sym typeface="Malgun Gothic"/>
                  </a:rPr>
                  <a:t> </a:t>
                </a:r>
                <a:endParaRPr/>
              </a:p>
            </p:txBody>
          </p:sp>
          <p:sp>
            <p:nvSpPr>
              <p:cNvPr id="1245" name="Google Shape;1245;p72"/>
              <p:cNvSpPr/>
              <p:nvPr/>
            </p:nvSpPr>
            <p:spPr>
              <a:xfrm>
                <a:off x="10137618" y="1470440"/>
                <a:ext cx="673603" cy="36512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64</a:t>
                </a:r>
                <a:endParaRPr sz="14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246" name="Google Shape;1246;p72"/>
              <p:cNvSpPr/>
              <p:nvPr/>
            </p:nvSpPr>
            <p:spPr>
              <a:xfrm>
                <a:off x="10811221" y="1470440"/>
                <a:ext cx="673603" cy="36512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11</a:t>
                </a:r>
                <a:endParaRPr sz="14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1247" name="Google Shape;1247;p72"/>
            <p:cNvSpPr/>
            <p:nvPr/>
          </p:nvSpPr>
          <p:spPr>
            <a:xfrm rot="5400000">
              <a:off x="8562633" y="388135"/>
              <a:ext cx="365127" cy="4421651"/>
            </a:xfrm>
            <a:prstGeom prst="leftBrace">
              <a:avLst>
                <a:gd name="adj1" fmla="val 63190"/>
                <a:gd name="adj2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248" name="Google Shape;1248;p72"/>
            <p:cNvSpPr txBox="1"/>
            <p:nvPr/>
          </p:nvSpPr>
          <p:spPr>
            <a:xfrm>
              <a:off x="7978319" y="2089145"/>
              <a:ext cx="153375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49개의 </a:t>
              </a:r>
              <a:r>
                <a:rPr lang="en-US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minibatch</a:t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49" name="Google Shape;1249;p72"/>
          <p:cNvSpPr txBox="1"/>
          <p:nvPr/>
        </p:nvSpPr>
        <p:spPr>
          <a:xfrm>
            <a:off x="5928823" y="1704251"/>
            <a:ext cx="2198833" cy="738664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Malgun Gothic"/>
                <a:ea typeface="Malgun Gothic"/>
                <a:cs typeface="Malgun Gothic"/>
                <a:sym typeface="Malgun Gothic"/>
              </a:rPr>
              <a:t> </a:t>
            </a:r>
            <a:endParaRPr/>
          </a:p>
        </p:txBody>
      </p:sp>
      <p:sp>
        <p:nvSpPr>
          <p:cNvPr id="1250" name="Google Shape;1250;p72"/>
          <p:cNvSpPr/>
          <p:nvPr/>
        </p:nvSpPr>
        <p:spPr>
          <a:xfrm>
            <a:off x="9039746" y="4028774"/>
            <a:ext cx="1261495" cy="365125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Model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1" name="Google Shape;1251;p72"/>
          <p:cNvSpPr/>
          <p:nvPr/>
        </p:nvSpPr>
        <p:spPr>
          <a:xfrm rot="10800000">
            <a:off x="9531755" y="3645119"/>
            <a:ext cx="277482" cy="217907"/>
          </a:xfrm>
          <a:prstGeom prst="triangle">
            <a:avLst>
              <a:gd name="adj" fmla="val 50000"/>
            </a:avLst>
          </a:prstGeom>
          <a:solidFill>
            <a:srgbClr val="1CCDC7"/>
          </a:solidFill>
          <a:ln w="25400" cap="flat" cmpd="sng">
            <a:solidFill>
              <a:srgbClr val="1CCD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252" name="Google Shape;1252;p7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277549" y="1742967"/>
            <a:ext cx="3606800" cy="431800"/>
          </a:xfrm>
          <a:prstGeom prst="rect">
            <a:avLst/>
          </a:prstGeom>
          <a:noFill/>
          <a:ln>
            <a:noFill/>
          </a:ln>
        </p:spPr>
      </p:pic>
      <p:sp>
        <p:nvSpPr>
          <p:cNvPr id="1253" name="Google Shape;1253;p72"/>
          <p:cNvSpPr txBox="1"/>
          <p:nvPr/>
        </p:nvSpPr>
        <p:spPr>
          <a:xfrm>
            <a:off x="8277549" y="1350552"/>
            <a:ext cx="1364669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keras 학습 예시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54" name="Google Shape;1254;p72" descr="텍스트이(가) 표시된 사진&#10;&#10;자동 생성된 설명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353963" y="1825118"/>
            <a:ext cx="3507072" cy="1693586"/>
          </a:xfrm>
          <a:prstGeom prst="rect">
            <a:avLst/>
          </a:prstGeom>
          <a:noFill/>
          <a:ln>
            <a:noFill/>
          </a:ln>
        </p:spPr>
      </p:pic>
      <p:sp>
        <p:nvSpPr>
          <p:cNvPr id="1255" name="Google Shape;1255;p72"/>
          <p:cNvSpPr txBox="1"/>
          <p:nvPr/>
        </p:nvSpPr>
        <p:spPr>
          <a:xfrm>
            <a:off x="609600" y="1124744"/>
            <a:ext cx="10972800" cy="51125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891" marR="0" lvl="0" indent="-342891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1BFCB"/>
              </a:buClr>
              <a:buSzPts val="1980"/>
              <a:buFont typeface="Noto Sans Symbols"/>
              <a:buChar char="▪"/>
            </a:pPr>
            <a:r>
              <a:rPr lang="en-US" sz="18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학습 파라미터 정의</a:t>
            </a:r>
            <a:endParaRPr sz="18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891" marR="0" lvl="0" indent="-217161" algn="l" rtl="0">
              <a:lnSpc>
                <a:spcPct val="120000"/>
              </a:lnSpc>
              <a:spcBef>
                <a:spcPts val="360"/>
              </a:spcBef>
              <a:spcAft>
                <a:spcPts val="0"/>
              </a:spcAft>
              <a:buClr>
                <a:srgbClr val="11BFCB"/>
              </a:buClr>
              <a:buSzPts val="1980"/>
              <a:buFont typeface="Noto Sans Symbols"/>
              <a:buNone/>
            </a:pPr>
            <a:endParaRPr sz="1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891" marR="0" lvl="0" indent="-217161" algn="l" rtl="0">
              <a:lnSpc>
                <a:spcPct val="120000"/>
              </a:lnSpc>
              <a:spcBef>
                <a:spcPts val="360"/>
              </a:spcBef>
              <a:spcAft>
                <a:spcPts val="0"/>
              </a:spcAft>
              <a:buClr>
                <a:srgbClr val="11BFCB"/>
              </a:buClr>
              <a:buSzPts val="1980"/>
              <a:buFont typeface="Noto Sans Symbols"/>
              <a:buNone/>
            </a:pPr>
            <a:endParaRPr sz="1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891" marR="0" lvl="0" indent="-217161" algn="l" rtl="0">
              <a:lnSpc>
                <a:spcPct val="120000"/>
              </a:lnSpc>
              <a:spcBef>
                <a:spcPts val="360"/>
              </a:spcBef>
              <a:spcAft>
                <a:spcPts val="0"/>
              </a:spcAft>
              <a:buClr>
                <a:srgbClr val="11BFCB"/>
              </a:buClr>
              <a:buSzPts val="1980"/>
              <a:buFont typeface="Noto Sans Symbols"/>
              <a:buNone/>
            </a:pPr>
            <a:endParaRPr sz="1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891" marR="0" lvl="0" indent="-217161" algn="l" rtl="0">
              <a:lnSpc>
                <a:spcPct val="120000"/>
              </a:lnSpc>
              <a:spcBef>
                <a:spcPts val="360"/>
              </a:spcBef>
              <a:spcAft>
                <a:spcPts val="0"/>
              </a:spcAft>
              <a:buClr>
                <a:srgbClr val="11BFCB"/>
              </a:buClr>
              <a:buSzPts val="1980"/>
              <a:buFont typeface="Noto Sans Symbols"/>
              <a:buNone/>
            </a:pPr>
            <a:endParaRPr sz="1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891" marR="0" lvl="0" indent="-217161" algn="l" rtl="0">
              <a:lnSpc>
                <a:spcPct val="120000"/>
              </a:lnSpc>
              <a:spcBef>
                <a:spcPts val="360"/>
              </a:spcBef>
              <a:spcAft>
                <a:spcPts val="0"/>
              </a:spcAft>
              <a:buClr>
                <a:srgbClr val="11BFCB"/>
              </a:buClr>
              <a:buSzPts val="1980"/>
              <a:buFont typeface="Noto Sans Symbols"/>
              <a:buNone/>
            </a:pPr>
            <a:endParaRPr sz="1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42932" marR="0" lvl="1" indent="-285744" algn="l" rtl="0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Clr>
                <a:srgbClr val="0F243E"/>
              </a:buClr>
              <a:buSzPts val="1760"/>
              <a:buFont typeface="Arial"/>
              <a:buChar char="•"/>
            </a:pPr>
            <a:r>
              <a:rPr lang="en-US" sz="16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동일한 결과를 얻기 위해서 컴퓨터의 난수를 지정</a:t>
            </a:r>
            <a:endParaRPr sz="16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32" marR="0" lvl="1" indent="-285744" algn="l" rtl="0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Clr>
                <a:srgbClr val="0F243E"/>
              </a:buClr>
              <a:buSzPts val="1760"/>
              <a:buFont typeface="Arial"/>
              <a:buChar char="•"/>
            </a:pPr>
            <a:r>
              <a:rPr lang="en-US" sz="16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epochs : 최대 몇 번까지 학습을 시킬 것인가?</a:t>
            </a:r>
            <a:endParaRPr/>
          </a:p>
          <a:p>
            <a:pPr marL="742932" marR="0" lvl="1" indent="-285744" algn="l" rtl="0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Clr>
                <a:srgbClr val="0F243E"/>
              </a:buClr>
              <a:buSzPts val="1760"/>
              <a:buFont typeface="Arial"/>
              <a:buChar char="•"/>
            </a:pPr>
            <a:r>
              <a:rPr lang="en-US" sz="16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learning_rate : 학습 속도를 조절</a:t>
            </a:r>
            <a:endParaRPr sz="16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32" marR="0" lvl="1" indent="-285744" algn="l" rtl="0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Clr>
                <a:srgbClr val="0F243E"/>
              </a:buClr>
              <a:buSzPts val="1760"/>
              <a:buFont typeface="Arial"/>
              <a:buChar char="•"/>
            </a:pPr>
            <a:r>
              <a:rPr lang="en-US" sz="16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batch_size </a:t>
            </a:r>
            <a:endParaRPr/>
          </a:p>
          <a:p>
            <a:pPr marL="1142971" marR="0" lvl="2" indent="-228594" algn="l" rtl="0">
              <a:lnSpc>
                <a:spcPct val="12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540"/>
              <a:buFont typeface="Arial"/>
              <a:buChar char="-"/>
            </a:pPr>
            <a:r>
              <a:rPr lang="en-US"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메모리의 한계 때문에 데이터 수가 많은 경우 모든 데이터를 한꺼번에 학습시키기 어려움.</a:t>
            </a:r>
            <a:endParaRPr/>
          </a:p>
          <a:p>
            <a:pPr marL="1142971" marR="0" lvl="2" indent="-228594" algn="l" rtl="0">
              <a:lnSpc>
                <a:spcPct val="12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540"/>
              <a:buFont typeface="Arial"/>
              <a:buChar char="-"/>
            </a:pPr>
            <a:r>
              <a:rPr lang="en-US"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전체 데이터를 batch_size 단위로 데이터로 나누어서 각 minibatch를 순서대로 학습을 진행</a:t>
            </a:r>
            <a:endParaRPr sz="14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142971" marR="0" lvl="2" indent="-228594" algn="l" rtl="0">
              <a:lnSpc>
                <a:spcPct val="12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540"/>
              <a:buFont typeface="Arial"/>
              <a:buChar char="-"/>
            </a:pPr>
            <a:r>
              <a:rPr lang="en-US"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모든 minibatch를 다 학습한 것을 1epoch이라고 함.</a:t>
            </a:r>
            <a:endParaRPr/>
          </a:p>
          <a:p>
            <a:pPr marL="742932" marR="0" lvl="1" indent="-173984" algn="l" rtl="0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Clr>
                <a:srgbClr val="0F243E"/>
              </a:buClr>
              <a:buSzPts val="1760"/>
              <a:buFont typeface="Arial"/>
              <a:buNone/>
            </a:pPr>
            <a:endParaRPr sz="16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6" name="Google Shape;1256;p72"/>
          <p:cNvSpPr txBox="1"/>
          <p:nvPr/>
        </p:nvSpPr>
        <p:spPr>
          <a:xfrm>
            <a:off x="6465389" y="2938072"/>
            <a:ext cx="84670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 epoch</a:t>
            </a:r>
            <a:endParaRPr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73"/>
          <p:cNvSpPr txBox="1">
            <a:spLocks noGrp="1"/>
          </p:cNvSpPr>
          <p:nvPr>
            <p:ph type="sldNum" idx="12"/>
          </p:nvPr>
        </p:nvSpPr>
        <p:spPr>
          <a:xfrm>
            <a:off x="9233254" y="6492880"/>
            <a:ext cx="26510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73</a:t>
            </a:fld>
            <a:endParaRPr/>
          </a:p>
        </p:txBody>
      </p:sp>
      <p:sp>
        <p:nvSpPr>
          <p:cNvPr id="1263" name="Google Shape;1263;p73"/>
          <p:cNvSpPr txBox="1">
            <a:spLocks noGrp="1"/>
          </p:cNvSpPr>
          <p:nvPr>
            <p:ph type="title"/>
          </p:nvPr>
        </p:nvSpPr>
        <p:spPr>
          <a:xfrm>
            <a:off x="609600" y="0"/>
            <a:ext cx="10972800" cy="9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algun Gothic"/>
              <a:buNone/>
            </a:pP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모델 학습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264" name="Google Shape;1264;p73" descr="테이블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1200" y="1850872"/>
            <a:ext cx="11173149" cy="3738716"/>
          </a:xfrm>
          <a:prstGeom prst="rect">
            <a:avLst/>
          </a:prstGeom>
          <a:noFill/>
          <a:ln>
            <a:noFill/>
          </a:ln>
        </p:spPr>
      </p:pic>
      <p:sp>
        <p:nvSpPr>
          <p:cNvPr id="1265" name="Google Shape;1265;p73"/>
          <p:cNvSpPr txBox="1"/>
          <p:nvPr/>
        </p:nvSpPr>
        <p:spPr>
          <a:xfrm>
            <a:off x="609600" y="1124744"/>
            <a:ext cx="10972800" cy="51125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891" marR="0" lvl="0" indent="-342891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1BFCB"/>
              </a:buClr>
              <a:buSzPts val="1980"/>
              <a:buFont typeface="Noto Sans Symbols"/>
              <a:buChar char="▪"/>
            </a:pPr>
            <a:r>
              <a:rPr lang="en-US" sz="18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CNN 모델 학습</a:t>
            </a:r>
            <a:endParaRPr sz="18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32" marR="0" lvl="1" indent="-173984" algn="l" rtl="0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Clr>
                <a:srgbClr val="0F243E"/>
              </a:buClr>
              <a:buSzPts val="1760"/>
              <a:buFont typeface="Arial"/>
              <a:buNone/>
            </a:pPr>
            <a:endParaRPr sz="16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1" name="Google Shape;1271;p74"/>
          <p:cNvSpPr txBox="1">
            <a:spLocks noGrp="1"/>
          </p:cNvSpPr>
          <p:nvPr>
            <p:ph type="sldNum" idx="12"/>
          </p:nvPr>
        </p:nvSpPr>
        <p:spPr>
          <a:xfrm>
            <a:off x="9233254" y="6492880"/>
            <a:ext cx="26510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74</a:t>
            </a:fld>
            <a:endParaRPr/>
          </a:p>
        </p:txBody>
      </p:sp>
      <p:sp>
        <p:nvSpPr>
          <p:cNvPr id="1272" name="Google Shape;1272;p74"/>
          <p:cNvSpPr txBox="1">
            <a:spLocks noGrp="1"/>
          </p:cNvSpPr>
          <p:nvPr>
            <p:ph type="title"/>
          </p:nvPr>
        </p:nvSpPr>
        <p:spPr>
          <a:xfrm>
            <a:off x="609600" y="0"/>
            <a:ext cx="10972800" cy="9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algun Gothic"/>
              <a:buNone/>
            </a:pP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모델 검증</a:t>
            </a:r>
            <a:r>
              <a:rPr lang="en-US"/>
              <a:t>(target : gas 1)</a:t>
            </a:r>
            <a:endParaRPr/>
          </a:p>
        </p:txBody>
      </p:sp>
      <p:pic>
        <p:nvPicPr>
          <p:cNvPr id="1273" name="Google Shape;1273;p7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9924" y="3599882"/>
            <a:ext cx="10632153" cy="14086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4" name="Google Shape;1274;p7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95324" y="4929735"/>
            <a:ext cx="10716751" cy="1532321"/>
          </a:xfrm>
          <a:prstGeom prst="rect">
            <a:avLst/>
          </a:prstGeom>
          <a:noFill/>
          <a:ln>
            <a:noFill/>
          </a:ln>
        </p:spPr>
      </p:pic>
      <p:sp>
        <p:nvSpPr>
          <p:cNvPr id="1275" name="Google Shape;1275;p74"/>
          <p:cNvSpPr txBox="1"/>
          <p:nvPr/>
        </p:nvSpPr>
        <p:spPr>
          <a:xfrm>
            <a:off x="609600" y="1124744"/>
            <a:ext cx="10972800" cy="51125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891" marR="0" lvl="0" indent="-342891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1BFCB"/>
              </a:buClr>
              <a:buSzPts val="1980"/>
              <a:buFont typeface="Noto Sans Symbols"/>
              <a:buChar char="▪"/>
            </a:pPr>
            <a:r>
              <a:rPr lang="en-US" sz="18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모델학습시에 Accuracy, Precision, Recall 3가지를 고려해서 학습을 수행할 예정</a:t>
            </a:r>
            <a:endParaRPr/>
          </a:p>
          <a:p>
            <a:pPr marL="342891" marR="0" lvl="0" indent="-342891" algn="l" rtl="0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11BFCB"/>
              </a:buClr>
              <a:buSzPts val="1980"/>
              <a:buFont typeface="Noto Sans Symbols"/>
              <a:buChar char="▪"/>
            </a:pPr>
            <a:r>
              <a:rPr lang="en-US" sz="18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Early stopping</a:t>
            </a:r>
            <a:endParaRPr/>
          </a:p>
          <a:p>
            <a:pPr marL="742932" marR="0" lvl="1" indent="-285744" algn="l" rtl="0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Clr>
                <a:srgbClr val="0F243E"/>
              </a:buClr>
              <a:buSzPts val="1760"/>
              <a:buFont typeface="Arial"/>
              <a:buChar char="•"/>
            </a:pPr>
            <a:r>
              <a:rPr lang="en-US" sz="16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학습이 진행될 때 일정 수준 이상 loss가 줄어들지 않게 되면 학습을 종료하여 과적함을 방지하기 위한 기능</a:t>
            </a:r>
            <a:endParaRPr/>
          </a:p>
          <a:p>
            <a:pPr marL="742932" marR="0" lvl="1" indent="-285744" algn="l" rtl="0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Clr>
                <a:srgbClr val="0F243E"/>
              </a:buClr>
              <a:buSzPts val="1760"/>
              <a:buFont typeface="Arial"/>
              <a:buChar char="•"/>
            </a:pPr>
            <a:r>
              <a:rPr lang="en-US"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monitor    </a:t>
            </a:r>
            <a:r>
              <a:rPr lang="en-US" sz="16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: 학습 중단 기준</a:t>
            </a:r>
            <a:endParaRPr/>
          </a:p>
          <a:p>
            <a:pPr marL="742932" marR="0" lvl="1" indent="-285744" algn="l" rtl="0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Clr>
                <a:srgbClr val="0F243E"/>
              </a:buClr>
              <a:buSzPts val="1760"/>
              <a:buFont typeface="Arial"/>
              <a:buChar char="•"/>
            </a:pPr>
            <a:r>
              <a:rPr lang="en-US"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min_delta  </a:t>
            </a:r>
            <a:r>
              <a:rPr lang="en-US" sz="16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: 모델이 개선되었다고 보는 최소한 변화량 기준 </a:t>
            </a:r>
            <a:endParaRPr sz="16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32" marR="0" lvl="1" indent="-285744" algn="l" rtl="0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Clr>
                <a:srgbClr val="0F243E"/>
              </a:buClr>
              <a:buSzPts val="1760"/>
              <a:buFont typeface="Arial"/>
              <a:buChar char="•"/>
            </a:pPr>
            <a:r>
              <a:rPr lang="en-US"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patience     </a:t>
            </a:r>
            <a:r>
              <a:rPr lang="en-US" sz="16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: 몇 번까지 기다릴 것인지 여부</a:t>
            </a:r>
            <a:endParaRPr sz="16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32" marR="0" lvl="1" indent="-173984" algn="l" rtl="0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Clr>
                <a:srgbClr val="0F243E"/>
              </a:buClr>
              <a:buSzPts val="1760"/>
              <a:buFont typeface="Arial"/>
              <a:buNone/>
            </a:pPr>
            <a:endParaRPr sz="16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75"/>
          <p:cNvSpPr txBox="1">
            <a:spLocks noGrp="1"/>
          </p:cNvSpPr>
          <p:nvPr>
            <p:ph type="sldNum" idx="12"/>
          </p:nvPr>
        </p:nvSpPr>
        <p:spPr>
          <a:xfrm>
            <a:off x="9233254" y="6492880"/>
            <a:ext cx="26510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75</a:t>
            </a:fld>
            <a:endParaRPr/>
          </a:p>
        </p:txBody>
      </p:sp>
      <p:sp>
        <p:nvSpPr>
          <p:cNvPr id="1282" name="Google Shape;1282;p75"/>
          <p:cNvSpPr txBox="1">
            <a:spLocks noGrp="1"/>
          </p:cNvSpPr>
          <p:nvPr>
            <p:ph type="title"/>
          </p:nvPr>
        </p:nvSpPr>
        <p:spPr>
          <a:xfrm>
            <a:off x="609600" y="0"/>
            <a:ext cx="10972800" cy="9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algun Gothic"/>
              <a:buNone/>
            </a:pP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모델 검증</a:t>
            </a:r>
            <a:r>
              <a:rPr lang="en-US"/>
              <a:t>(target : gas 1)</a:t>
            </a:r>
            <a:endParaRPr/>
          </a:p>
        </p:txBody>
      </p:sp>
      <p:pic>
        <p:nvPicPr>
          <p:cNvPr id="1283" name="Google Shape;1283;p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9817" y="3733906"/>
            <a:ext cx="9386449" cy="1094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4" name="Google Shape;1284;p7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55687" y="2155910"/>
            <a:ext cx="6489107" cy="965199"/>
          </a:xfrm>
          <a:prstGeom prst="rect">
            <a:avLst/>
          </a:prstGeom>
          <a:noFill/>
          <a:ln>
            <a:noFill/>
          </a:ln>
        </p:spPr>
      </p:pic>
      <p:sp>
        <p:nvSpPr>
          <p:cNvPr id="1285" name="Google Shape;1285;p75"/>
          <p:cNvSpPr/>
          <p:nvPr/>
        </p:nvSpPr>
        <p:spPr>
          <a:xfrm>
            <a:off x="2279509" y="4764674"/>
            <a:ext cx="488052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0D0DFF"/>
                </a:solidFill>
                <a:latin typeface="Calibri"/>
                <a:ea typeface="Calibri"/>
                <a:cs typeface="Calibri"/>
                <a:sym typeface="Calibri"/>
              </a:rPr>
              <a:t>loss</a:t>
            </a:r>
            <a:endParaRPr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86" name="Google Shape;1286;p75"/>
          <p:cNvSpPr txBox="1"/>
          <p:nvPr/>
        </p:nvSpPr>
        <p:spPr>
          <a:xfrm>
            <a:off x="4130847" y="4764674"/>
            <a:ext cx="86011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0D0DFF"/>
                </a:solidFill>
                <a:latin typeface="Calibri"/>
                <a:ea typeface="Calibri"/>
                <a:cs typeface="Calibri"/>
                <a:sym typeface="Calibri"/>
              </a:rPr>
              <a:t>accuracy</a:t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87" name="Google Shape;1287;p75"/>
          <p:cNvSpPr txBox="1"/>
          <p:nvPr/>
        </p:nvSpPr>
        <p:spPr>
          <a:xfrm>
            <a:off x="6317451" y="4764673"/>
            <a:ext cx="611432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0D0DFF"/>
                </a:solidFill>
                <a:latin typeface="Calibri"/>
                <a:ea typeface="Calibri"/>
                <a:cs typeface="Calibri"/>
                <a:sym typeface="Calibri"/>
              </a:rPr>
              <a:t>recall</a:t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88" name="Google Shape;1288;p75"/>
          <p:cNvSpPr txBox="1"/>
          <p:nvPr/>
        </p:nvSpPr>
        <p:spPr>
          <a:xfrm>
            <a:off x="7730044" y="4754792"/>
            <a:ext cx="89547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0D0DFF"/>
                </a:solidFill>
                <a:latin typeface="Calibri"/>
                <a:ea typeface="Calibri"/>
                <a:cs typeface="Calibri"/>
                <a:sym typeface="Calibri"/>
              </a:rPr>
              <a:t>precision</a:t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89" name="Google Shape;1289;p75"/>
          <p:cNvSpPr txBox="1"/>
          <p:nvPr/>
        </p:nvSpPr>
        <p:spPr>
          <a:xfrm>
            <a:off x="609600" y="1124744"/>
            <a:ext cx="10972800" cy="51125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891" marR="0" lvl="0" indent="-342891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1BFCB"/>
              </a:buClr>
              <a:buSzPts val="1980"/>
              <a:buFont typeface="Noto Sans Symbols"/>
              <a:buChar char="▪"/>
            </a:pPr>
            <a:r>
              <a:rPr lang="en-US" sz="18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모델 검증(Using tensorflow keras)</a:t>
            </a:r>
            <a:endParaRPr/>
          </a:p>
          <a:p>
            <a:pPr marL="742932" marR="0" lvl="1" indent="-285744" algn="l" rtl="0">
              <a:lnSpc>
                <a:spcPct val="150000"/>
              </a:lnSpc>
              <a:spcBef>
                <a:spcPts val="320"/>
              </a:spcBef>
              <a:spcAft>
                <a:spcPts val="0"/>
              </a:spcAft>
              <a:buClr>
                <a:srgbClr val="0F243E"/>
              </a:buClr>
              <a:buSzPts val="1760"/>
              <a:buFont typeface="Arial"/>
              <a:buChar char="•"/>
            </a:pPr>
            <a:r>
              <a:rPr lang="en-US" sz="16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모델 학습 단계에서 metrics에 Accuracy, Precision, Recall 3가지 평가 지표를 설정</a:t>
            </a:r>
            <a:endParaRPr sz="16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32" marR="0" lvl="1" indent="-173984" algn="l" rtl="0">
              <a:lnSpc>
                <a:spcPct val="150000"/>
              </a:lnSpc>
              <a:spcBef>
                <a:spcPts val="320"/>
              </a:spcBef>
              <a:spcAft>
                <a:spcPts val="0"/>
              </a:spcAft>
              <a:buClr>
                <a:srgbClr val="0F243E"/>
              </a:buClr>
              <a:buSzPts val="1760"/>
              <a:buFont typeface="Arial"/>
              <a:buNone/>
            </a:pPr>
            <a:endParaRPr sz="16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32" marR="0" lvl="1" indent="-173984" algn="l" rtl="0">
              <a:lnSpc>
                <a:spcPct val="150000"/>
              </a:lnSpc>
              <a:spcBef>
                <a:spcPts val="320"/>
              </a:spcBef>
              <a:spcAft>
                <a:spcPts val="0"/>
              </a:spcAft>
              <a:buClr>
                <a:srgbClr val="0F243E"/>
              </a:buClr>
              <a:buSzPts val="1760"/>
              <a:buFont typeface="Arial"/>
              <a:buNone/>
            </a:pPr>
            <a:endParaRPr sz="16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32" marR="0" lvl="1" indent="-173984" algn="l" rtl="0">
              <a:lnSpc>
                <a:spcPct val="150000"/>
              </a:lnSpc>
              <a:spcBef>
                <a:spcPts val="320"/>
              </a:spcBef>
              <a:spcAft>
                <a:spcPts val="0"/>
              </a:spcAft>
              <a:buClr>
                <a:srgbClr val="0F243E"/>
              </a:buClr>
              <a:buSzPts val="1760"/>
              <a:buFont typeface="Arial"/>
              <a:buNone/>
            </a:pPr>
            <a:endParaRPr sz="16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32" marR="0" lvl="1" indent="-285744" algn="l" rtl="0">
              <a:lnSpc>
                <a:spcPct val="150000"/>
              </a:lnSpc>
              <a:spcBef>
                <a:spcPts val="320"/>
              </a:spcBef>
              <a:spcAft>
                <a:spcPts val="0"/>
              </a:spcAft>
              <a:buClr>
                <a:srgbClr val="0F243E"/>
              </a:buClr>
              <a:buSzPts val="1760"/>
              <a:buFont typeface="Arial"/>
              <a:buChar char="•"/>
            </a:pPr>
            <a:r>
              <a:rPr lang="en-US" sz="16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model.evaluate(test_X, test_y) 함수를 이용하면 모델 학습 단계에서 설정한 평가지표들의 값이 나옴.</a:t>
            </a:r>
            <a:endParaRPr/>
          </a:p>
          <a:p>
            <a:pPr marL="742932" marR="0" lvl="1" indent="-173984" algn="l" rtl="0">
              <a:lnSpc>
                <a:spcPct val="150000"/>
              </a:lnSpc>
              <a:spcBef>
                <a:spcPts val="320"/>
              </a:spcBef>
              <a:spcAft>
                <a:spcPts val="0"/>
              </a:spcAft>
              <a:buClr>
                <a:srgbClr val="0F243E"/>
              </a:buClr>
              <a:buSzPts val="1760"/>
              <a:buFont typeface="Arial"/>
              <a:buNone/>
            </a:pPr>
            <a:endParaRPr sz="16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32" marR="0" lvl="1" indent="-173984" algn="l" rtl="0">
              <a:lnSpc>
                <a:spcPct val="150000"/>
              </a:lnSpc>
              <a:spcBef>
                <a:spcPts val="320"/>
              </a:spcBef>
              <a:spcAft>
                <a:spcPts val="0"/>
              </a:spcAft>
              <a:buClr>
                <a:srgbClr val="0F243E"/>
              </a:buClr>
              <a:buSzPts val="1760"/>
              <a:buFont typeface="Arial"/>
              <a:buNone/>
            </a:pPr>
            <a:endParaRPr sz="16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32" marR="0" lvl="1" indent="-173984" algn="l" rtl="0">
              <a:lnSpc>
                <a:spcPct val="150000"/>
              </a:lnSpc>
              <a:spcBef>
                <a:spcPts val="320"/>
              </a:spcBef>
              <a:spcAft>
                <a:spcPts val="0"/>
              </a:spcAft>
              <a:buClr>
                <a:srgbClr val="0F243E"/>
              </a:buClr>
              <a:buSzPts val="1760"/>
              <a:buFont typeface="Arial"/>
              <a:buNone/>
            </a:pPr>
            <a:endParaRPr sz="16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32" marR="0" lvl="1" indent="-173984" algn="l" rtl="0">
              <a:lnSpc>
                <a:spcPct val="150000"/>
              </a:lnSpc>
              <a:spcBef>
                <a:spcPts val="320"/>
              </a:spcBef>
              <a:spcAft>
                <a:spcPts val="0"/>
              </a:spcAft>
              <a:buClr>
                <a:srgbClr val="0F243E"/>
              </a:buClr>
              <a:buSzPts val="1760"/>
              <a:buFont typeface="Arial"/>
              <a:buNone/>
            </a:pPr>
            <a:endParaRPr sz="16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32" marR="0" lvl="1" indent="-285744" algn="l" rtl="0">
              <a:lnSpc>
                <a:spcPct val="150000"/>
              </a:lnSpc>
              <a:spcBef>
                <a:spcPts val="320"/>
              </a:spcBef>
              <a:spcAft>
                <a:spcPts val="0"/>
              </a:spcAft>
              <a:buClr>
                <a:srgbClr val="0F243E"/>
              </a:buClr>
              <a:buSzPts val="1760"/>
              <a:buFont typeface="Arial"/>
              <a:buChar char="•"/>
            </a:pPr>
            <a:r>
              <a:rPr lang="en-US" sz="16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Keras evaluate로 검증 결과를 확인하였지만 test 샘플 하나하나에 대한 결과는 확인할 수 없음.</a:t>
            </a:r>
            <a:endParaRPr/>
          </a:p>
          <a:p>
            <a:pPr marL="1142971" marR="0" lvl="2" indent="-228594" algn="l" rtl="0">
              <a:lnSpc>
                <a:spcPct val="15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540"/>
              <a:buFont typeface="Arial"/>
              <a:buChar char="⁃"/>
            </a:pPr>
            <a:r>
              <a:rPr lang="en-US"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scikit-learn metric을 이용하여 좀 더 자세한 검증결과를 확인하고자 함.</a:t>
            </a:r>
            <a:endParaRPr sz="14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32" marR="0" lvl="1" indent="-173984" algn="l" rtl="0">
              <a:lnSpc>
                <a:spcPct val="150000"/>
              </a:lnSpc>
              <a:spcBef>
                <a:spcPts val="320"/>
              </a:spcBef>
              <a:spcAft>
                <a:spcPts val="0"/>
              </a:spcAft>
              <a:buClr>
                <a:srgbClr val="0F243E"/>
              </a:buClr>
              <a:buSzPts val="1760"/>
              <a:buFont typeface="Arial"/>
              <a:buNone/>
            </a:pPr>
            <a:endParaRPr sz="16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76"/>
          <p:cNvSpPr txBox="1">
            <a:spLocks noGrp="1"/>
          </p:cNvSpPr>
          <p:nvPr>
            <p:ph type="sldNum" idx="12"/>
          </p:nvPr>
        </p:nvSpPr>
        <p:spPr>
          <a:xfrm>
            <a:off x="9233254" y="6492880"/>
            <a:ext cx="26510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76</a:t>
            </a:fld>
            <a:endParaRPr/>
          </a:p>
        </p:txBody>
      </p:sp>
      <p:sp>
        <p:nvSpPr>
          <p:cNvPr id="1296" name="Google Shape;1296;p76"/>
          <p:cNvSpPr txBox="1">
            <a:spLocks noGrp="1"/>
          </p:cNvSpPr>
          <p:nvPr>
            <p:ph type="title"/>
          </p:nvPr>
        </p:nvSpPr>
        <p:spPr>
          <a:xfrm>
            <a:off x="609600" y="0"/>
            <a:ext cx="10972800" cy="9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algun Gothic"/>
              <a:buNone/>
            </a:pP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모델 검증</a:t>
            </a:r>
            <a:r>
              <a:rPr lang="en-US"/>
              <a:t>(target : gas 1)</a:t>
            </a:r>
            <a:endParaRPr/>
          </a:p>
        </p:txBody>
      </p:sp>
      <p:pic>
        <p:nvPicPr>
          <p:cNvPr id="1297" name="Google Shape;1297;p76" descr="텍스트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55034" y="2511177"/>
            <a:ext cx="5019616" cy="51291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98" name="Google Shape;1298;p76"/>
          <p:cNvGrpSpPr/>
          <p:nvPr/>
        </p:nvGrpSpPr>
        <p:grpSpPr>
          <a:xfrm>
            <a:off x="10291557" y="2948349"/>
            <a:ext cx="1599533" cy="1914648"/>
            <a:chOff x="912949" y="4194555"/>
            <a:chExt cx="1438091" cy="1694451"/>
          </a:xfrm>
        </p:grpSpPr>
        <p:pic>
          <p:nvPicPr>
            <p:cNvPr id="1299" name="Google Shape;1299;p76" descr="텍스트이(가) 표시된 사진&#10;&#10;자동 생성된 설명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912949" y="4194555"/>
              <a:ext cx="1438091" cy="144286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00" name="Google Shape;1300;p76"/>
            <p:cNvSpPr txBox="1"/>
            <p:nvPr/>
          </p:nvSpPr>
          <p:spPr>
            <a:xfrm>
              <a:off x="1279173" y="5643899"/>
              <a:ext cx="705641" cy="2451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(742, </a:t>
              </a:r>
              <a:r>
                <a:rPr lang="en-US" sz="12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1)</a:t>
              </a:r>
              <a:endParaRPr sz="1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1301" name="Google Shape;1301;p76"/>
          <p:cNvGrpSpPr/>
          <p:nvPr/>
        </p:nvGrpSpPr>
        <p:grpSpPr>
          <a:xfrm>
            <a:off x="10019829" y="1252617"/>
            <a:ext cx="2036380" cy="1256626"/>
            <a:chOff x="8174163" y="1545288"/>
            <a:chExt cx="3492500" cy="2324100"/>
          </a:xfrm>
        </p:grpSpPr>
        <p:pic>
          <p:nvPicPr>
            <p:cNvPr id="1302" name="Google Shape;1302;p76" descr="Sigmoid function - Wikipedia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8174163" y="1545288"/>
              <a:ext cx="3492500" cy="23241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03" name="Google Shape;1303;p76"/>
            <p:cNvSpPr/>
            <p:nvPr/>
          </p:nvSpPr>
          <p:spPr>
            <a:xfrm>
              <a:off x="8395855" y="1686296"/>
              <a:ext cx="3040083" cy="189458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1304" name="Google Shape;1304;p76"/>
            <p:cNvCxnSpPr>
              <a:stCxn id="1303" idx="1"/>
            </p:cNvCxnSpPr>
            <p:nvPr/>
          </p:nvCxnSpPr>
          <p:spPr>
            <a:xfrm>
              <a:off x="8395855" y="2633588"/>
              <a:ext cx="3084900" cy="2700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305" name="Google Shape;1305;p76"/>
            <p:cNvSpPr txBox="1"/>
            <p:nvPr/>
          </p:nvSpPr>
          <p:spPr>
            <a:xfrm>
              <a:off x="10913424" y="1968696"/>
              <a:ext cx="390840" cy="41577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sz="1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6" name="Google Shape;1306;p76"/>
            <p:cNvSpPr txBox="1"/>
            <p:nvPr/>
          </p:nvSpPr>
          <p:spPr>
            <a:xfrm>
              <a:off x="10913424" y="2951020"/>
              <a:ext cx="390840" cy="41577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 sz="1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307" name="Google Shape;1307;p7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455034" y="4118100"/>
            <a:ext cx="7048523" cy="4805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8" name="Google Shape;1308;p76"/>
          <p:cNvPicPr preferRelativeResize="0"/>
          <p:nvPr/>
        </p:nvPicPr>
        <p:blipFill rotWithShape="1">
          <a:blip r:embed="rId7">
            <a:alphaModFix/>
          </a:blip>
          <a:srcRect r="10383"/>
          <a:stretch/>
        </p:blipFill>
        <p:spPr>
          <a:xfrm>
            <a:off x="8199530" y="6193938"/>
            <a:ext cx="3873012" cy="6021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9" name="Google Shape;1309;p76" descr="텍스트이(가) 표시된 사진&#10;&#10;자동 생성된 설명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8381729" y="5476171"/>
            <a:ext cx="3674480" cy="548130"/>
          </a:xfrm>
          <a:prstGeom prst="rect">
            <a:avLst/>
          </a:prstGeom>
          <a:noFill/>
          <a:ln>
            <a:noFill/>
          </a:ln>
        </p:spPr>
      </p:pic>
      <p:sp>
        <p:nvSpPr>
          <p:cNvPr id="1310" name="Google Shape;1310;p76"/>
          <p:cNvSpPr txBox="1"/>
          <p:nvPr/>
        </p:nvSpPr>
        <p:spPr>
          <a:xfrm>
            <a:off x="609600" y="1124744"/>
            <a:ext cx="9467413" cy="5613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891" marR="0" lvl="0" indent="-342891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1BFCB"/>
              </a:buClr>
              <a:buSzPts val="1980"/>
              <a:buFont typeface="Noto Sans Symbols"/>
              <a:buChar char="▪"/>
            </a:pPr>
            <a:r>
              <a:rPr lang="en-US" sz="18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모델 검증(Using tensorflow keras)</a:t>
            </a:r>
            <a:endParaRPr/>
          </a:p>
          <a:p>
            <a:pPr marL="742932" marR="0" lvl="1" indent="-285744" algn="l" rtl="0">
              <a:lnSpc>
                <a:spcPct val="150000"/>
              </a:lnSpc>
              <a:spcBef>
                <a:spcPts val="320"/>
              </a:spcBef>
              <a:spcAft>
                <a:spcPts val="0"/>
              </a:spcAft>
              <a:buClr>
                <a:srgbClr val="0F243E"/>
              </a:buClr>
              <a:buSzPts val="1760"/>
              <a:buFont typeface="Arial"/>
              <a:buChar char="•"/>
            </a:pPr>
            <a:r>
              <a:rPr lang="en-US" sz="16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모델 학습이 완료된 이후에 test 데이터에 대해서 예측을 수행하면 모델 마지막 층에 있는 Sigmoid 함수에 의해서 0과 1사이에 실수 값이 나오게 됨.</a:t>
            </a:r>
            <a:endParaRPr/>
          </a:p>
          <a:p>
            <a:pPr marL="457188" marR="0" lvl="1" indent="0" algn="l" rtl="0">
              <a:lnSpc>
                <a:spcPct val="150000"/>
              </a:lnSpc>
              <a:spcBef>
                <a:spcPts val="320"/>
              </a:spcBef>
              <a:spcAft>
                <a:spcPts val="0"/>
              </a:spcAft>
              <a:buClr>
                <a:srgbClr val="0F243E"/>
              </a:buClr>
              <a:buSzPts val="1760"/>
              <a:buFont typeface="Arial"/>
              <a:buNone/>
            </a:pPr>
            <a:endParaRPr sz="16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188" marR="0" lvl="1" indent="0" algn="l" rtl="0">
              <a:lnSpc>
                <a:spcPct val="150000"/>
              </a:lnSpc>
              <a:spcBef>
                <a:spcPts val="320"/>
              </a:spcBef>
              <a:spcAft>
                <a:spcPts val="0"/>
              </a:spcAft>
              <a:buClr>
                <a:srgbClr val="0F243E"/>
              </a:buClr>
              <a:buSzPts val="1760"/>
              <a:buFont typeface="Arial"/>
              <a:buNone/>
            </a:pPr>
            <a:endParaRPr sz="16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32" marR="0" lvl="1" indent="-285744" algn="l" rtl="0">
              <a:lnSpc>
                <a:spcPct val="150000"/>
              </a:lnSpc>
              <a:spcBef>
                <a:spcPts val="320"/>
              </a:spcBef>
              <a:spcAft>
                <a:spcPts val="0"/>
              </a:spcAft>
              <a:buClr>
                <a:srgbClr val="0F243E"/>
              </a:buClr>
              <a:buSzPts val="1760"/>
              <a:buFont typeface="Arial"/>
              <a:buChar char="•"/>
            </a:pPr>
            <a:r>
              <a:rPr lang="en-US" sz="16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Binary classification을 위해서 0과 1사이에 값을 임계값(threshold)을 정하고 예측 결과값이 임계값보다 크면 1로 작으면 0값을 할당</a:t>
            </a:r>
            <a:endParaRPr sz="16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142971" marR="0" lvl="2" indent="-130804" algn="l" rtl="0">
              <a:lnSpc>
                <a:spcPct val="15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540"/>
              <a:buFont typeface="Arial"/>
              <a:buNone/>
            </a:pPr>
            <a:endParaRPr sz="14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32" marR="0" lvl="1" indent="-173984" algn="l" rtl="0">
              <a:lnSpc>
                <a:spcPct val="150000"/>
              </a:lnSpc>
              <a:spcBef>
                <a:spcPts val="320"/>
              </a:spcBef>
              <a:spcAft>
                <a:spcPts val="0"/>
              </a:spcAft>
              <a:buClr>
                <a:srgbClr val="0F243E"/>
              </a:buClr>
              <a:buSzPts val="1760"/>
              <a:buFont typeface="Arial"/>
              <a:buNone/>
            </a:pPr>
            <a:endParaRPr sz="16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142971" marR="0" lvl="2" indent="-228594" algn="l" rtl="0">
              <a:lnSpc>
                <a:spcPct val="15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540"/>
              <a:buFont typeface="Arial"/>
              <a:buChar char="⁃"/>
            </a:pPr>
            <a:r>
              <a:rPr lang="en-US"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기본적으로 0.5로 설정하지만 데이터에 성질에 따라서 다르게 설정할 수 있음</a:t>
            </a:r>
            <a:endParaRPr/>
          </a:p>
          <a:p>
            <a:pPr marL="1142971" marR="0" lvl="2" indent="-228594" algn="l" rtl="0">
              <a:lnSpc>
                <a:spcPct val="15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540"/>
              <a:buFont typeface="Arial"/>
              <a:buChar char="⁃"/>
            </a:pPr>
            <a:r>
              <a:rPr lang="en-US"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squeeze를 사용하면 데이터가 1차원 형태로 바뀌고 아래와 같이 명령어를 쓰면 0.5보다 큰 곳에서 True와 0.5보다 작으면 False가 나오게 된다</a:t>
            </a:r>
            <a:endParaRPr sz="14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142971" marR="0" lvl="2" indent="-228594" algn="l" rtl="0">
              <a:lnSpc>
                <a:spcPct val="15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540"/>
              <a:buFont typeface="Arial"/>
              <a:buChar char="⁃"/>
            </a:pPr>
            <a:r>
              <a:rPr lang="en-US"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Boolean(True/False) 형태의 데이터 타입을 integer로 바꾸면 0,1의 라벨로 변경</a:t>
            </a:r>
            <a:endParaRPr/>
          </a:p>
          <a:p>
            <a:pPr marL="1142971" marR="0" lvl="2" indent="-228594" algn="l" rtl="0">
              <a:lnSpc>
                <a:spcPct val="15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540"/>
              <a:buFont typeface="Arial"/>
              <a:buChar char="⁃"/>
            </a:pPr>
            <a:r>
              <a:rPr lang="en-US"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Computer에서 True는 1 False는 0으로 인식</a:t>
            </a:r>
            <a:endParaRPr sz="14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6" name="Google Shape;1316;p77"/>
          <p:cNvSpPr txBox="1">
            <a:spLocks noGrp="1"/>
          </p:cNvSpPr>
          <p:nvPr>
            <p:ph type="sldNum" idx="12"/>
          </p:nvPr>
        </p:nvSpPr>
        <p:spPr>
          <a:xfrm>
            <a:off x="9233254" y="6492880"/>
            <a:ext cx="26510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77</a:t>
            </a:fld>
            <a:endParaRPr/>
          </a:p>
        </p:txBody>
      </p:sp>
      <p:sp>
        <p:nvSpPr>
          <p:cNvPr id="1317" name="Google Shape;1317;p77"/>
          <p:cNvSpPr txBox="1">
            <a:spLocks noGrp="1"/>
          </p:cNvSpPr>
          <p:nvPr>
            <p:ph type="title"/>
          </p:nvPr>
        </p:nvSpPr>
        <p:spPr>
          <a:xfrm>
            <a:off x="609600" y="0"/>
            <a:ext cx="10972800" cy="9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algun Gothic"/>
              <a:buNone/>
            </a:pP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모델 검증</a:t>
            </a:r>
            <a:r>
              <a:rPr lang="en-US"/>
              <a:t>(target : gas 1)</a:t>
            </a:r>
            <a:endParaRPr/>
          </a:p>
        </p:txBody>
      </p:sp>
      <p:grpSp>
        <p:nvGrpSpPr>
          <p:cNvPr id="1318" name="Google Shape;1318;p77"/>
          <p:cNvGrpSpPr/>
          <p:nvPr/>
        </p:nvGrpSpPr>
        <p:grpSpPr>
          <a:xfrm>
            <a:off x="5892336" y="1182683"/>
            <a:ext cx="4848688" cy="2302831"/>
            <a:chOff x="5751711" y="1881819"/>
            <a:chExt cx="4848688" cy="2302831"/>
          </a:xfrm>
        </p:grpSpPr>
        <p:sp>
          <p:nvSpPr>
            <p:cNvPr id="1319" name="Google Shape;1319;p77"/>
            <p:cNvSpPr/>
            <p:nvPr/>
          </p:nvSpPr>
          <p:spPr>
            <a:xfrm>
              <a:off x="6059488" y="2854614"/>
              <a:ext cx="1512888" cy="665018"/>
            </a:xfrm>
            <a:prstGeom prst="rect">
              <a:avLst/>
            </a:prstGeom>
            <a:solidFill>
              <a:srgbClr val="11BFCC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>
                  <a:solidFill>
                    <a:srgbClr val="F6F8F7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0</a:t>
              </a:r>
              <a:endParaRPr sz="2000" b="1">
                <a:solidFill>
                  <a:srgbClr val="F6F8F7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320" name="Google Shape;1320;p77"/>
            <p:cNvSpPr/>
            <p:nvPr/>
          </p:nvSpPr>
          <p:spPr>
            <a:xfrm>
              <a:off x="6059488" y="3519632"/>
              <a:ext cx="1512888" cy="665018"/>
            </a:xfrm>
            <a:prstGeom prst="rect">
              <a:avLst/>
            </a:prstGeom>
            <a:solidFill>
              <a:srgbClr val="11BFCC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>
                  <a:solidFill>
                    <a:srgbClr val="F6F8F7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</a:t>
              </a:r>
              <a:endParaRPr sz="2000" b="1">
                <a:solidFill>
                  <a:srgbClr val="F6F8F7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321" name="Google Shape;1321;p77"/>
            <p:cNvSpPr/>
            <p:nvPr/>
          </p:nvSpPr>
          <p:spPr>
            <a:xfrm>
              <a:off x="7575307" y="2854614"/>
              <a:ext cx="1512888" cy="665018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True Negative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(114)</a:t>
              </a:r>
              <a:endParaRPr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322" name="Google Shape;1322;p77"/>
            <p:cNvSpPr/>
            <p:nvPr/>
          </p:nvSpPr>
          <p:spPr>
            <a:xfrm>
              <a:off x="7575307" y="3519632"/>
              <a:ext cx="1512888" cy="665018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False Negative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(0)</a:t>
              </a:r>
              <a:endParaRPr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323" name="Google Shape;1323;p77"/>
            <p:cNvSpPr/>
            <p:nvPr/>
          </p:nvSpPr>
          <p:spPr>
            <a:xfrm>
              <a:off x="9087512" y="2854614"/>
              <a:ext cx="1512888" cy="665018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False Positive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(3)</a:t>
              </a:r>
              <a:endParaRPr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324" name="Google Shape;1324;p77"/>
            <p:cNvSpPr/>
            <p:nvPr/>
          </p:nvSpPr>
          <p:spPr>
            <a:xfrm>
              <a:off x="9087512" y="3519632"/>
              <a:ext cx="1512888" cy="665018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True Positive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(625)</a:t>
              </a:r>
              <a:endParaRPr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325" name="Google Shape;1325;p77"/>
            <p:cNvSpPr/>
            <p:nvPr/>
          </p:nvSpPr>
          <p:spPr>
            <a:xfrm>
              <a:off x="7575307" y="2192688"/>
              <a:ext cx="1512888" cy="665018"/>
            </a:xfrm>
            <a:prstGeom prst="rect">
              <a:avLst/>
            </a:prstGeom>
            <a:solidFill>
              <a:srgbClr val="11BFCC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>
                  <a:solidFill>
                    <a:srgbClr val="F6F8F7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0</a:t>
              </a:r>
              <a:endParaRPr sz="2000" b="1">
                <a:solidFill>
                  <a:srgbClr val="F6F8F7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326" name="Google Shape;1326;p77"/>
            <p:cNvSpPr/>
            <p:nvPr/>
          </p:nvSpPr>
          <p:spPr>
            <a:xfrm>
              <a:off x="9087512" y="2192688"/>
              <a:ext cx="1512888" cy="665018"/>
            </a:xfrm>
            <a:prstGeom prst="rect">
              <a:avLst/>
            </a:prstGeom>
            <a:solidFill>
              <a:srgbClr val="11BFCC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>
                  <a:solidFill>
                    <a:srgbClr val="F6F8F7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</a:t>
              </a:r>
              <a:endParaRPr sz="2000" b="1">
                <a:solidFill>
                  <a:srgbClr val="F6F8F7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327" name="Google Shape;1327;p77"/>
            <p:cNvSpPr txBox="1"/>
            <p:nvPr/>
          </p:nvSpPr>
          <p:spPr>
            <a:xfrm>
              <a:off x="8432268" y="1881819"/>
              <a:ext cx="1310487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Predicted Label</a:t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8" name="Google Shape;1328;p77"/>
            <p:cNvSpPr txBox="1"/>
            <p:nvPr/>
          </p:nvSpPr>
          <p:spPr>
            <a:xfrm rot="-5400000">
              <a:off x="5346793" y="3365743"/>
              <a:ext cx="1117614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Actual Label</a:t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29" name="Google Shape;1329;p77"/>
          <p:cNvSpPr txBox="1"/>
          <p:nvPr/>
        </p:nvSpPr>
        <p:spPr>
          <a:xfrm>
            <a:off x="609600" y="1124744"/>
            <a:ext cx="10972800" cy="51125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891" marR="0" lvl="0" indent="-342891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1BFCB"/>
              </a:buClr>
              <a:buSzPts val="1980"/>
              <a:buFont typeface="Noto Sans Symbols"/>
              <a:buChar char="▪"/>
            </a:pPr>
            <a:r>
              <a:rPr lang="en-US" sz="18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Scikit-learn package를 이용한 검증(confusion matrix)</a:t>
            </a:r>
            <a:endParaRPr/>
          </a:p>
          <a:p>
            <a:pPr marL="342891" marR="0" lvl="0" indent="-217161" algn="l" rtl="0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11BFCB"/>
              </a:buClr>
              <a:buSzPts val="1980"/>
              <a:buFont typeface="Noto Sans Symbols"/>
              <a:buNone/>
            </a:pPr>
            <a:endParaRPr sz="18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891" marR="0" lvl="0" indent="-217161" algn="l" rtl="0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11BFCB"/>
              </a:buClr>
              <a:buSzPts val="1980"/>
              <a:buFont typeface="Noto Sans Symbols"/>
              <a:buNone/>
            </a:pPr>
            <a:endParaRPr sz="18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891" marR="0" lvl="0" indent="-217161" algn="l" rtl="0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11BFCB"/>
              </a:buClr>
              <a:buSzPts val="1980"/>
              <a:buFont typeface="Noto Sans Symbols"/>
              <a:buNone/>
            </a:pPr>
            <a:endParaRPr sz="18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891" marR="0" lvl="0" indent="-217161" algn="l" rtl="0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11BFCB"/>
              </a:buClr>
              <a:buSzPts val="1980"/>
              <a:buFont typeface="Noto Sans Symbols"/>
              <a:buNone/>
            </a:pPr>
            <a:endParaRPr sz="18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891" marR="0" lvl="0" indent="-217161" algn="l" rtl="0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11BFCB"/>
              </a:buClr>
              <a:buSzPts val="1980"/>
              <a:buFont typeface="Noto Sans Symbols"/>
              <a:buNone/>
            </a:pPr>
            <a:endParaRPr sz="18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891" marR="0" lvl="0" indent="-217161" algn="l" rtl="0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11BFCB"/>
              </a:buClr>
              <a:buSzPts val="1980"/>
              <a:buFont typeface="Noto Sans Symbols"/>
              <a:buNone/>
            </a:pPr>
            <a:endParaRPr sz="18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891" marR="0" lvl="0" indent="-217161" algn="l" rtl="0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11BFCB"/>
              </a:buClr>
              <a:buSzPts val="1980"/>
              <a:buFont typeface="Noto Sans Symbols"/>
              <a:buNone/>
            </a:pPr>
            <a:endParaRPr sz="18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32" marR="0" lvl="1" indent="-173984" algn="l" rtl="0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Clr>
                <a:srgbClr val="0F243E"/>
              </a:buClr>
              <a:buSzPts val="1760"/>
              <a:buFont typeface="Arial"/>
              <a:buNone/>
            </a:pPr>
            <a:endParaRPr sz="16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0" name="Google Shape;1330;p77"/>
          <p:cNvSpPr txBox="1"/>
          <p:nvPr/>
        </p:nvSpPr>
        <p:spPr>
          <a:xfrm>
            <a:off x="556386" y="4998042"/>
            <a:ext cx="5521063" cy="95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True Positive : gas1이 검출 된다고 예측 실제로 가스1 존재</a:t>
            </a:r>
            <a:endParaRPr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False Negative : gas1이 검출 된다고 예측 실제로 가스1 없음</a:t>
            </a:r>
            <a:endParaRPr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True Negative : gas1이 없다고 예측 실제로 가스1 없음</a:t>
            </a:r>
            <a:endParaRPr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False Positive : gas1이 없다고 예측 실제로 가스1 존재</a:t>
            </a:r>
            <a:endParaRPr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331" name="Google Shape;1331;p77"/>
          <p:cNvGrpSpPr/>
          <p:nvPr/>
        </p:nvGrpSpPr>
        <p:grpSpPr>
          <a:xfrm>
            <a:off x="6046225" y="3676588"/>
            <a:ext cx="5168923" cy="491225"/>
            <a:chOff x="6046225" y="3676588"/>
            <a:chExt cx="5168923" cy="491225"/>
          </a:xfrm>
        </p:grpSpPr>
        <p:sp>
          <p:nvSpPr>
            <p:cNvPr id="1332" name="Google Shape;1332;p77"/>
            <p:cNvSpPr txBox="1"/>
            <p:nvPr/>
          </p:nvSpPr>
          <p:spPr>
            <a:xfrm>
              <a:off x="6046225" y="3676588"/>
              <a:ext cx="2565126" cy="491225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l="-2462" b="-4999"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latin typeface="Malgun Gothic"/>
                  <a:ea typeface="Malgun Gothic"/>
                  <a:cs typeface="Malgun Gothic"/>
                  <a:sym typeface="Malgun Gothic"/>
                </a:rPr>
                <a:t> </a:t>
              </a:r>
              <a:endParaRPr/>
            </a:p>
          </p:txBody>
        </p:sp>
        <p:sp>
          <p:nvSpPr>
            <p:cNvPr id="1333" name="Google Shape;1333;p77"/>
            <p:cNvSpPr txBox="1"/>
            <p:nvPr/>
          </p:nvSpPr>
          <p:spPr>
            <a:xfrm>
              <a:off x="8996271" y="3676588"/>
              <a:ext cx="2218877" cy="491225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l="-2271" b="-4999"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latin typeface="Malgun Gothic"/>
                  <a:ea typeface="Malgun Gothic"/>
                  <a:cs typeface="Malgun Gothic"/>
                  <a:sym typeface="Malgun Gothic"/>
                </a:rPr>
                <a:t> </a:t>
              </a:r>
              <a:endParaRPr/>
            </a:p>
          </p:txBody>
        </p:sp>
      </p:grpSp>
      <p:grpSp>
        <p:nvGrpSpPr>
          <p:cNvPr id="1334" name="Google Shape;1334;p77"/>
          <p:cNvGrpSpPr/>
          <p:nvPr/>
        </p:nvGrpSpPr>
        <p:grpSpPr>
          <a:xfrm>
            <a:off x="6046225" y="4542405"/>
            <a:ext cx="6127519" cy="498663"/>
            <a:chOff x="6046225" y="4426048"/>
            <a:chExt cx="6127519" cy="498663"/>
          </a:xfrm>
        </p:grpSpPr>
        <p:sp>
          <p:nvSpPr>
            <p:cNvPr id="1335" name="Google Shape;1335;p77"/>
            <p:cNvSpPr txBox="1"/>
            <p:nvPr/>
          </p:nvSpPr>
          <p:spPr>
            <a:xfrm>
              <a:off x="6046225" y="4429767"/>
              <a:ext cx="1834156" cy="491225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l="-3447" b="-5127"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latin typeface="Malgun Gothic"/>
                  <a:ea typeface="Malgun Gothic"/>
                  <a:cs typeface="Malgun Gothic"/>
                  <a:sym typeface="Malgun Gothic"/>
                </a:rPr>
                <a:t> </a:t>
              </a:r>
              <a:endParaRPr/>
            </a:p>
          </p:txBody>
        </p:sp>
        <p:sp>
          <p:nvSpPr>
            <p:cNvPr id="1336" name="Google Shape;1336;p77"/>
            <p:cNvSpPr txBox="1"/>
            <p:nvPr/>
          </p:nvSpPr>
          <p:spPr>
            <a:xfrm>
              <a:off x="8996271" y="4426048"/>
              <a:ext cx="3177473" cy="498663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 l="-1592" b="-7497"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latin typeface="Malgun Gothic"/>
                  <a:ea typeface="Malgun Gothic"/>
                  <a:cs typeface="Malgun Gothic"/>
                  <a:sym typeface="Malgun Gothic"/>
                </a:rPr>
                <a:t> </a:t>
              </a:r>
              <a:endParaRPr/>
            </a:p>
          </p:txBody>
        </p:sp>
      </p:grpSp>
      <p:grpSp>
        <p:nvGrpSpPr>
          <p:cNvPr id="1337" name="Google Shape;1337;p77"/>
          <p:cNvGrpSpPr/>
          <p:nvPr/>
        </p:nvGrpSpPr>
        <p:grpSpPr>
          <a:xfrm>
            <a:off x="6046225" y="5415660"/>
            <a:ext cx="5253882" cy="491225"/>
            <a:chOff x="6046225" y="5415660"/>
            <a:chExt cx="5253882" cy="491225"/>
          </a:xfrm>
        </p:grpSpPr>
        <p:sp>
          <p:nvSpPr>
            <p:cNvPr id="1338" name="Google Shape;1338;p77"/>
            <p:cNvSpPr txBox="1"/>
            <p:nvPr/>
          </p:nvSpPr>
          <p:spPr>
            <a:xfrm>
              <a:off x="8996271" y="5415660"/>
              <a:ext cx="2303836" cy="491225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 l="-2197" r="-1096" b="-4999"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latin typeface="Malgun Gothic"/>
                  <a:ea typeface="Malgun Gothic"/>
                  <a:cs typeface="Malgun Gothic"/>
                  <a:sym typeface="Malgun Gothic"/>
                </a:rPr>
                <a:t> </a:t>
              </a:r>
              <a:endParaRPr/>
            </a:p>
          </p:txBody>
        </p:sp>
        <p:sp>
          <p:nvSpPr>
            <p:cNvPr id="1339" name="Google Shape;1339;p77"/>
            <p:cNvSpPr txBox="1"/>
            <p:nvPr/>
          </p:nvSpPr>
          <p:spPr>
            <a:xfrm>
              <a:off x="6046225" y="5415660"/>
              <a:ext cx="2629246" cy="491225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 l="-2403" b="-4999"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latin typeface="Malgun Gothic"/>
                  <a:ea typeface="Malgun Gothic"/>
                  <a:cs typeface="Malgun Gothic"/>
                  <a:sym typeface="Malgun Gothic"/>
                </a:rPr>
                <a:t> </a:t>
              </a:r>
              <a:endParaRPr/>
            </a:p>
          </p:txBody>
        </p:sp>
      </p:grpSp>
      <p:pic>
        <p:nvPicPr>
          <p:cNvPr id="1340" name="Google Shape;1340;p77" descr="텍스트, 물새, 스크린샷, 식물이(가) 표시된 사진&#10;&#10;자동 생성된 설명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050850" y="1799436"/>
            <a:ext cx="4557919" cy="29134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6" name="Google Shape;1346;p78"/>
          <p:cNvSpPr txBox="1">
            <a:spLocks noGrp="1"/>
          </p:cNvSpPr>
          <p:nvPr>
            <p:ph type="sldNum" idx="12"/>
          </p:nvPr>
        </p:nvSpPr>
        <p:spPr>
          <a:xfrm>
            <a:off x="9233254" y="6492880"/>
            <a:ext cx="26510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78</a:t>
            </a:fld>
            <a:endParaRPr/>
          </a:p>
        </p:txBody>
      </p:sp>
      <p:sp>
        <p:nvSpPr>
          <p:cNvPr id="1347" name="Google Shape;1347;p78"/>
          <p:cNvSpPr txBox="1">
            <a:spLocks noGrp="1"/>
          </p:cNvSpPr>
          <p:nvPr>
            <p:ph type="title"/>
          </p:nvPr>
        </p:nvSpPr>
        <p:spPr>
          <a:xfrm>
            <a:off x="609600" y="0"/>
            <a:ext cx="10972800" cy="9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algun Gothic"/>
              <a:buNone/>
            </a:pP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모델 검증</a:t>
            </a:r>
            <a:r>
              <a:rPr lang="en-US"/>
              <a:t>(target : gas 1)</a:t>
            </a:r>
            <a:endParaRPr/>
          </a:p>
        </p:txBody>
      </p:sp>
      <p:grpSp>
        <p:nvGrpSpPr>
          <p:cNvPr id="1348" name="Google Shape;1348;p78"/>
          <p:cNvGrpSpPr/>
          <p:nvPr/>
        </p:nvGrpSpPr>
        <p:grpSpPr>
          <a:xfrm>
            <a:off x="5892336" y="1182683"/>
            <a:ext cx="4848688" cy="2302831"/>
            <a:chOff x="5751711" y="1881819"/>
            <a:chExt cx="4848688" cy="2302831"/>
          </a:xfrm>
        </p:grpSpPr>
        <p:sp>
          <p:nvSpPr>
            <p:cNvPr id="1349" name="Google Shape;1349;p78"/>
            <p:cNvSpPr/>
            <p:nvPr/>
          </p:nvSpPr>
          <p:spPr>
            <a:xfrm>
              <a:off x="6059488" y="2854614"/>
              <a:ext cx="1512888" cy="665018"/>
            </a:xfrm>
            <a:prstGeom prst="rect">
              <a:avLst/>
            </a:prstGeom>
            <a:solidFill>
              <a:srgbClr val="11BFCC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>
                  <a:solidFill>
                    <a:srgbClr val="F6F8F7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0</a:t>
              </a:r>
              <a:endParaRPr sz="2000" b="1">
                <a:solidFill>
                  <a:srgbClr val="F6F8F7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350" name="Google Shape;1350;p78"/>
            <p:cNvSpPr/>
            <p:nvPr/>
          </p:nvSpPr>
          <p:spPr>
            <a:xfrm>
              <a:off x="6059488" y="3519632"/>
              <a:ext cx="1512888" cy="665018"/>
            </a:xfrm>
            <a:prstGeom prst="rect">
              <a:avLst/>
            </a:prstGeom>
            <a:solidFill>
              <a:srgbClr val="11BFCC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>
                  <a:solidFill>
                    <a:srgbClr val="F6F8F7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</a:t>
              </a:r>
              <a:endParaRPr sz="2000" b="1">
                <a:solidFill>
                  <a:srgbClr val="F6F8F7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351" name="Google Shape;1351;p78"/>
            <p:cNvSpPr/>
            <p:nvPr/>
          </p:nvSpPr>
          <p:spPr>
            <a:xfrm>
              <a:off x="7575307" y="2854614"/>
              <a:ext cx="1512888" cy="665018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True Negative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(114)</a:t>
              </a:r>
              <a:endParaRPr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352" name="Google Shape;1352;p78"/>
            <p:cNvSpPr/>
            <p:nvPr/>
          </p:nvSpPr>
          <p:spPr>
            <a:xfrm>
              <a:off x="7575307" y="3519632"/>
              <a:ext cx="1512888" cy="665018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False Negative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(0)</a:t>
              </a:r>
              <a:endParaRPr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353" name="Google Shape;1353;p78"/>
            <p:cNvSpPr/>
            <p:nvPr/>
          </p:nvSpPr>
          <p:spPr>
            <a:xfrm>
              <a:off x="9087512" y="2854614"/>
              <a:ext cx="1512888" cy="665018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False Positive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(3)</a:t>
              </a:r>
              <a:endParaRPr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354" name="Google Shape;1354;p78"/>
            <p:cNvSpPr/>
            <p:nvPr/>
          </p:nvSpPr>
          <p:spPr>
            <a:xfrm>
              <a:off x="9087512" y="3519632"/>
              <a:ext cx="1512888" cy="665018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True Positive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(625)</a:t>
              </a:r>
              <a:endParaRPr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355" name="Google Shape;1355;p78"/>
            <p:cNvSpPr/>
            <p:nvPr/>
          </p:nvSpPr>
          <p:spPr>
            <a:xfrm>
              <a:off x="7575307" y="2192688"/>
              <a:ext cx="1512888" cy="665018"/>
            </a:xfrm>
            <a:prstGeom prst="rect">
              <a:avLst/>
            </a:prstGeom>
            <a:solidFill>
              <a:srgbClr val="11BFCC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>
                  <a:solidFill>
                    <a:srgbClr val="F6F8F7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0</a:t>
              </a:r>
              <a:endParaRPr sz="2000" b="1">
                <a:solidFill>
                  <a:srgbClr val="F6F8F7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356" name="Google Shape;1356;p78"/>
            <p:cNvSpPr/>
            <p:nvPr/>
          </p:nvSpPr>
          <p:spPr>
            <a:xfrm>
              <a:off x="9087512" y="2192688"/>
              <a:ext cx="1512888" cy="665018"/>
            </a:xfrm>
            <a:prstGeom prst="rect">
              <a:avLst/>
            </a:prstGeom>
            <a:solidFill>
              <a:srgbClr val="11BFCC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>
                  <a:solidFill>
                    <a:srgbClr val="F6F8F7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</a:t>
              </a:r>
              <a:endParaRPr sz="2000" b="1">
                <a:solidFill>
                  <a:srgbClr val="F6F8F7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357" name="Google Shape;1357;p78"/>
            <p:cNvSpPr txBox="1"/>
            <p:nvPr/>
          </p:nvSpPr>
          <p:spPr>
            <a:xfrm>
              <a:off x="8432268" y="1881819"/>
              <a:ext cx="1310487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Predicted Label</a:t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8" name="Google Shape;1358;p78"/>
            <p:cNvSpPr txBox="1"/>
            <p:nvPr/>
          </p:nvSpPr>
          <p:spPr>
            <a:xfrm rot="-5400000">
              <a:off x="5346793" y="3365743"/>
              <a:ext cx="1117614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Actual Label</a:t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59" name="Google Shape;1359;p78"/>
          <p:cNvGrpSpPr/>
          <p:nvPr/>
        </p:nvGrpSpPr>
        <p:grpSpPr>
          <a:xfrm>
            <a:off x="6046225" y="3676588"/>
            <a:ext cx="5168923" cy="491225"/>
            <a:chOff x="6046225" y="3676588"/>
            <a:chExt cx="5168923" cy="491225"/>
          </a:xfrm>
        </p:grpSpPr>
        <p:sp>
          <p:nvSpPr>
            <p:cNvPr id="1360" name="Google Shape;1360;p78"/>
            <p:cNvSpPr txBox="1"/>
            <p:nvPr/>
          </p:nvSpPr>
          <p:spPr>
            <a:xfrm>
              <a:off x="6046225" y="3676588"/>
              <a:ext cx="2565126" cy="491225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l="-2462" b="-4999"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latin typeface="Malgun Gothic"/>
                  <a:ea typeface="Malgun Gothic"/>
                  <a:cs typeface="Malgun Gothic"/>
                  <a:sym typeface="Malgun Gothic"/>
                </a:rPr>
                <a:t> </a:t>
              </a:r>
              <a:endParaRPr/>
            </a:p>
          </p:txBody>
        </p:sp>
        <p:sp>
          <p:nvSpPr>
            <p:cNvPr id="1361" name="Google Shape;1361;p78"/>
            <p:cNvSpPr txBox="1"/>
            <p:nvPr/>
          </p:nvSpPr>
          <p:spPr>
            <a:xfrm>
              <a:off x="8996271" y="3676588"/>
              <a:ext cx="2218877" cy="491225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l="-2271" b="-4999"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latin typeface="Malgun Gothic"/>
                  <a:ea typeface="Malgun Gothic"/>
                  <a:cs typeface="Malgun Gothic"/>
                  <a:sym typeface="Malgun Gothic"/>
                </a:rPr>
                <a:t> </a:t>
              </a:r>
              <a:endParaRPr/>
            </a:p>
          </p:txBody>
        </p:sp>
      </p:grpSp>
      <p:grpSp>
        <p:nvGrpSpPr>
          <p:cNvPr id="1362" name="Google Shape;1362;p78"/>
          <p:cNvGrpSpPr/>
          <p:nvPr/>
        </p:nvGrpSpPr>
        <p:grpSpPr>
          <a:xfrm>
            <a:off x="6046225" y="4542405"/>
            <a:ext cx="6127519" cy="498663"/>
            <a:chOff x="6046225" y="4426048"/>
            <a:chExt cx="6127519" cy="498663"/>
          </a:xfrm>
        </p:grpSpPr>
        <p:sp>
          <p:nvSpPr>
            <p:cNvPr id="1363" name="Google Shape;1363;p78"/>
            <p:cNvSpPr txBox="1"/>
            <p:nvPr/>
          </p:nvSpPr>
          <p:spPr>
            <a:xfrm>
              <a:off x="6046225" y="4429767"/>
              <a:ext cx="1834156" cy="491225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l="-3447" b="-5127"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latin typeface="Malgun Gothic"/>
                  <a:ea typeface="Malgun Gothic"/>
                  <a:cs typeface="Malgun Gothic"/>
                  <a:sym typeface="Malgun Gothic"/>
                </a:rPr>
                <a:t> </a:t>
              </a:r>
              <a:endParaRPr/>
            </a:p>
          </p:txBody>
        </p:sp>
        <p:sp>
          <p:nvSpPr>
            <p:cNvPr id="1364" name="Google Shape;1364;p78"/>
            <p:cNvSpPr txBox="1"/>
            <p:nvPr/>
          </p:nvSpPr>
          <p:spPr>
            <a:xfrm>
              <a:off x="8996271" y="4426048"/>
              <a:ext cx="3177473" cy="498663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 l="-1592" b="-7497"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latin typeface="Malgun Gothic"/>
                  <a:ea typeface="Malgun Gothic"/>
                  <a:cs typeface="Malgun Gothic"/>
                  <a:sym typeface="Malgun Gothic"/>
                </a:rPr>
                <a:t> </a:t>
              </a:r>
              <a:endParaRPr/>
            </a:p>
          </p:txBody>
        </p:sp>
      </p:grpSp>
      <p:grpSp>
        <p:nvGrpSpPr>
          <p:cNvPr id="1365" name="Google Shape;1365;p78"/>
          <p:cNvGrpSpPr/>
          <p:nvPr/>
        </p:nvGrpSpPr>
        <p:grpSpPr>
          <a:xfrm>
            <a:off x="6046225" y="5415660"/>
            <a:ext cx="5253882" cy="491225"/>
            <a:chOff x="6046225" y="5415660"/>
            <a:chExt cx="5253882" cy="491225"/>
          </a:xfrm>
        </p:grpSpPr>
        <p:sp>
          <p:nvSpPr>
            <p:cNvPr id="1366" name="Google Shape;1366;p78"/>
            <p:cNvSpPr txBox="1"/>
            <p:nvPr/>
          </p:nvSpPr>
          <p:spPr>
            <a:xfrm>
              <a:off x="8996271" y="5415660"/>
              <a:ext cx="2303836" cy="491225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 l="-2197" r="-1096" b="-4999"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latin typeface="Malgun Gothic"/>
                  <a:ea typeface="Malgun Gothic"/>
                  <a:cs typeface="Malgun Gothic"/>
                  <a:sym typeface="Malgun Gothic"/>
                </a:rPr>
                <a:t> </a:t>
              </a:r>
              <a:endParaRPr/>
            </a:p>
          </p:txBody>
        </p:sp>
        <p:sp>
          <p:nvSpPr>
            <p:cNvPr id="1367" name="Google Shape;1367;p78"/>
            <p:cNvSpPr txBox="1"/>
            <p:nvPr/>
          </p:nvSpPr>
          <p:spPr>
            <a:xfrm>
              <a:off x="6046225" y="5415660"/>
              <a:ext cx="2629246" cy="491225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 l="-2403" b="-4999"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latin typeface="Malgun Gothic"/>
                  <a:ea typeface="Malgun Gothic"/>
                  <a:cs typeface="Malgun Gothic"/>
                  <a:sym typeface="Malgun Gothic"/>
                </a:rPr>
                <a:t> </a:t>
              </a:r>
              <a:endParaRPr/>
            </a:p>
          </p:txBody>
        </p:sp>
      </p:grpSp>
      <p:sp>
        <p:nvSpPr>
          <p:cNvPr id="1368" name="Google Shape;1368;p78"/>
          <p:cNvSpPr txBox="1"/>
          <p:nvPr/>
        </p:nvSpPr>
        <p:spPr>
          <a:xfrm>
            <a:off x="609600" y="1124744"/>
            <a:ext cx="10972800" cy="51125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891" marR="0" lvl="0" indent="-342891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1BFCB"/>
              </a:buClr>
              <a:buSzPts val="1980"/>
              <a:buFont typeface="Noto Sans Symbols"/>
              <a:buChar char="▪"/>
            </a:pPr>
            <a:r>
              <a:rPr lang="en-US" sz="18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Scikit-learn package를 이용한 검증(confusion matrix)</a:t>
            </a:r>
            <a:endParaRPr/>
          </a:p>
          <a:p>
            <a:pPr marL="342891" marR="0" lvl="0" indent="-217161" algn="l" rtl="0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11BFCB"/>
              </a:buClr>
              <a:buSzPts val="1980"/>
              <a:buFont typeface="Noto Sans Symbols"/>
              <a:buNone/>
            </a:pPr>
            <a:endParaRPr sz="18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891" marR="0" lvl="0" indent="-217161" algn="l" rtl="0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11BFCB"/>
              </a:buClr>
              <a:buSzPts val="1980"/>
              <a:buFont typeface="Noto Sans Symbols"/>
              <a:buNone/>
            </a:pPr>
            <a:endParaRPr sz="18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891" marR="0" lvl="0" indent="-217161" algn="l" rtl="0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11BFCB"/>
              </a:buClr>
              <a:buSzPts val="1980"/>
              <a:buFont typeface="Noto Sans Symbols"/>
              <a:buNone/>
            </a:pPr>
            <a:endParaRPr sz="18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891" marR="0" lvl="0" indent="-217161" algn="l" rtl="0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11BFCB"/>
              </a:buClr>
              <a:buSzPts val="1980"/>
              <a:buFont typeface="Noto Sans Symbols"/>
              <a:buNone/>
            </a:pPr>
            <a:endParaRPr sz="18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891" marR="0" lvl="0" indent="-217161" algn="l" rtl="0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11BFCB"/>
              </a:buClr>
              <a:buSzPts val="1980"/>
              <a:buFont typeface="Noto Sans Symbols"/>
              <a:buNone/>
            </a:pPr>
            <a:endParaRPr sz="18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891" marR="0" lvl="0" indent="-217161" algn="l" rtl="0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11BFCB"/>
              </a:buClr>
              <a:buSzPts val="1980"/>
              <a:buFont typeface="Noto Sans Symbols"/>
              <a:buNone/>
            </a:pPr>
            <a:endParaRPr sz="18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891" marR="0" lvl="0" indent="-217161" algn="l" rtl="0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11BFCB"/>
              </a:buClr>
              <a:buSzPts val="1980"/>
              <a:buFont typeface="Noto Sans Symbols"/>
              <a:buNone/>
            </a:pPr>
            <a:endParaRPr sz="18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32" marR="0" lvl="1" indent="-173984" algn="l" rtl="0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Clr>
                <a:srgbClr val="0F243E"/>
              </a:buClr>
              <a:buSzPts val="1760"/>
              <a:buFont typeface="Arial"/>
              <a:buNone/>
            </a:pPr>
            <a:endParaRPr sz="16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69" name="Google Shape;1369;p78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89402" y="1798023"/>
            <a:ext cx="4515447" cy="47206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5" name="Google Shape;1375;p79"/>
          <p:cNvSpPr txBox="1">
            <a:spLocks noGrp="1"/>
          </p:cNvSpPr>
          <p:nvPr>
            <p:ph type="sldNum" idx="12"/>
          </p:nvPr>
        </p:nvSpPr>
        <p:spPr>
          <a:xfrm>
            <a:off x="9233254" y="6492880"/>
            <a:ext cx="26510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79</a:t>
            </a:fld>
            <a:endParaRPr/>
          </a:p>
        </p:txBody>
      </p:sp>
      <p:sp>
        <p:nvSpPr>
          <p:cNvPr id="1376" name="Google Shape;1376;p79"/>
          <p:cNvSpPr txBox="1"/>
          <p:nvPr/>
        </p:nvSpPr>
        <p:spPr>
          <a:xfrm>
            <a:off x="609600" y="1124744"/>
            <a:ext cx="10972800" cy="51125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891" marR="0" lvl="0" indent="-342891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1BFCB"/>
              </a:buClr>
              <a:buSzPts val="1980"/>
              <a:buFont typeface="Noto Sans Symbols"/>
              <a:buChar char="▪"/>
            </a:pPr>
            <a:r>
              <a:rPr lang="en-US" sz="18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ROC curve</a:t>
            </a:r>
            <a:endParaRPr/>
          </a:p>
          <a:p>
            <a:pPr marL="742932" marR="0" lvl="1" indent="-173984" algn="l" rtl="0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Clr>
                <a:srgbClr val="0F243E"/>
              </a:buClr>
              <a:buSzPts val="1760"/>
              <a:buFont typeface="Arial"/>
              <a:buNone/>
            </a:pPr>
            <a:endParaRPr sz="16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77" name="Google Shape;1377;p79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611188" y="2010077"/>
            <a:ext cx="6163685" cy="336824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78" name="Google Shape;1378;p79"/>
          <p:cNvGrpSpPr/>
          <p:nvPr/>
        </p:nvGrpSpPr>
        <p:grpSpPr>
          <a:xfrm>
            <a:off x="6932648" y="1994464"/>
            <a:ext cx="4780619" cy="3373127"/>
            <a:chOff x="7186320" y="2091111"/>
            <a:chExt cx="4780619" cy="3373127"/>
          </a:xfrm>
        </p:grpSpPr>
        <p:pic>
          <p:nvPicPr>
            <p:cNvPr id="1379" name="Google Shape;1379;p79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7186320" y="2091111"/>
              <a:ext cx="4780619" cy="3373127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380" name="Google Shape;1380;p79"/>
            <p:cNvCxnSpPr/>
            <p:nvPr/>
          </p:nvCxnSpPr>
          <p:spPr>
            <a:xfrm>
              <a:off x="7732501" y="2493744"/>
              <a:ext cx="0" cy="2520000"/>
            </a:xfrm>
            <a:prstGeom prst="straightConnector1">
              <a:avLst/>
            </a:prstGeom>
            <a:noFill/>
            <a:ln w="19050" cap="flat" cmpd="sng">
              <a:solidFill>
                <a:srgbClr val="2F30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381" name="Google Shape;1381;p79"/>
            <p:cNvCxnSpPr/>
            <p:nvPr/>
          </p:nvCxnSpPr>
          <p:spPr>
            <a:xfrm>
              <a:off x="7825133" y="2374453"/>
              <a:ext cx="3960000" cy="0"/>
            </a:xfrm>
            <a:prstGeom prst="straightConnector1">
              <a:avLst/>
            </a:prstGeom>
            <a:noFill/>
            <a:ln w="19050" cap="flat" cmpd="sng">
              <a:solidFill>
                <a:srgbClr val="2F30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382" name="Google Shape;1382;p79"/>
            <p:cNvSpPr txBox="1"/>
            <p:nvPr/>
          </p:nvSpPr>
          <p:spPr>
            <a:xfrm>
              <a:off x="8581573" y="3075081"/>
              <a:ext cx="58503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AUC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83" name="Google Shape;1383;p79"/>
          <p:cNvSpPr txBox="1">
            <a:spLocks noGrp="1"/>
          </p:cNvSpPr>
          <p:nvPr>
            <p:ph type="title"/>
          </p:nvPr>
        </p:nvSpPr>
        <p:spPr>
          <a:xfrm>
            <a:off x="609600" y="0"/>
            <a:ext cx="10972800" cy="9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algun Gothic"/>
              <a:buNone/>
            </a:pP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모델 검증</a:t>
            </a:r>
            <a:r>
              <a:rPr lang="en-US"/>
              <a:t>(target : gas 1)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8"/>
          <p:cNvSpPr txBox="1">
            <a:spLocks noGrp="1"/>
          </p:cNvSpPr>
          <p:nvPr>
            <p:ph type="body" idx="1"/>
          </p:nvPr>
        </p:nvSpPr>
        <p:spPr>
          <a:xfrm>
            <a:off x="609600" y="1124744"/>
            <a:ext cx="10972800" cy="51125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891" lvl="0" indent="-342891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1BFCB"/>
              </a:buClr>
              <a:buSzPts val="1980"/>
              <a:buFont typeface="Noto Sans Symbols"/>
              <a:buChar char="▪"/>
            </a:pPr>
            <a:r>
              <a:rPr lang="en-US" dirty="0" err="1">
                <a:latin typeface="Malgun Gothic"/>
                <a:ea typeface="Malgun Gothic"/>
                <a:cs typeface="Malgun Gothic"/>
                <a:sym typeface="Malgun Gothic"/>
              </a:rPr>
              <a:t>데이터에</a:t>
            </a:r>
            <a:r>
              <a:rPr lang="en-US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dirty="0" err="1">
                <a:latin typeface="Malgun Gothic"/>
                <a:ea typeface="Malgun Gothic"/>
                <a:cs typeface="Malgun Gothic"/>
                <a:sym typeface="Malgun Gothic"/>
              </a:rPr>
              <a:t>결측치가</a:t>
            </a:r>
            <a:r>
              <a:rPr lang="en-US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dirty="0" err="1">
                <a:latin typeface="Malgun Gothic"/>
                <a:ea typeface="Malgun Gothic"/>
                <a:cs typeface="Malgun Gothic"/>
                <a:sym typeface="Malgun Gothic"/>
              </a:rPr>
              <a:t>있는지</a:t>
            </a:r>
            <a:r>
              <a:rPr lang="en-US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dirty="0" err="1">
                <a:latin typeface="Malgun Gothic"/>
                <a:ea typeface="Malgun Gothic"/>
                <a:cs typeface="Malgun Gothic"/>
                <a:sym typeface="Malgun Gothic"/>
              </a:rPr>
              <a:t>확인하기</a:t>
            </a:r>
            <a:r>
              <a:rPr lang="en-US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altLang="ko-KR" sz="1800" b="1" dirty="0">
                <a:solidFill>
                  <a:schemeClr val="tx1"/>
                </a:solidFill>
                <a:latin typeface="Malgun Gothic"/>
                <a:ea typeface="Malgun Gothic"/>
                <a:cs typeface="Malgun Gothic"/>
                <a:sym typeface="Malgun Gothic"/>
              </a:rPr>
              <a:t>→</a:t>
            </a:r>
            <a:r>
              <a:rPr lang="en-US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  <a:sym typeface="Calibri"/>
              </a:rPr>
              <a:t>Dataframe.isnull</a:t>
            </a: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().sum() </a:t>
            </a:r>
            <a:endParaRPr dirty="0"/>
          </a:p>
          <a:p>
            <a:pPr marL="342891" lvl="0" indent="-231131" algn="l" rtl="0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Clr>
                <a:srgbClr val="11BFCB"/>
              </a:buClr>
              <a:buSzPts val="1760"/>
              <a:buFont typeface="Noto Sans Symbols"/>
              <a:buNone/>
            </a:pPr>
            <a:endParaRPr sz="1600" b="0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891" lvl="0" indent="-231131" algn="l" rtl="0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Clr>
                <a:srgbClr val="11BFCB"/>
              </a:buClr>
              <a:buSzPts val="1760"/>
              <a:buFont typeface="Noto Sans Symbols"/>
              <a:buNone/>
            </a:pPr>
            <a:endParaRPr sz="1600" b="0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891" lvl="0" indent="-231131" algn="l" rtl="0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Clr>
                <a:srgbClr val="11BFCB"/>
              </a:buClr>
              <a:buSzPts val="1760"/>
              <a:buFont typeface="Noto Sans Symbols"/>
              <a:buNone/>
            </a:pPr>
            <a:endParaRPr sz="1600" b="0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891" lvl="0" indent="-231131" algn="l" rtl="0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Clr>
                <a:srgbClr val="11BFCB"/>
              </a:buClr>
              <a:buSzPts val="1760"/>
              <a:buFont typeface="Noto Sans Symbols"/>
              <a:buNone/>
            </a:pPr>
            <a:endParaRPr sz="1600" b="0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891" lvl="0" indent="-231131" algn="l" rtl="0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Clr>
                <a:srgbClr val="11BFCB"/>
              </a:buClr>
              <a:buSzPts val="1760"/>
              <a:buFont typeface="Noto Sans Symbols"/>
              <a:buNone/>
            </a:pPr>
            <a:endParaRPr sz="1600" b="0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20000"/>
              </a:lnSpc>
              <a:spcBef>
                <a:spcPts val="480"/>
              </a:spcBef>
              <a:spcAft>
                <a:spcPts val="0"/>
              </a:spcAft>
              <a:buSzPts val="2640"/>
              <a:buNone/>
            </a:pPr>
            <a:endParaRPr sz="2400" b="0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891" lvl="0" indent="-342891" algn="l" rtl="0">
              <a:lnSpc>
                <a:spcPct val="120000"/>
              </a:lnSpc>
              <a:spcBef>
                <a:spcPts val="360"/>
              </a:spcBef>
              <a:spcAft>
                <a:spcPts val="0"/>
              </a:spcAft>
              <a:buClr>
                <a:srgbClr val="11BFCB"/>
              </a:buClr>
              <a:buSzPts val="1980"/>
              <a:buFont typeface="Noto Sans Symbols"/>
              <a:buChar char="▪"/>
            </a:pPr>
            <a:r>
              <a:rPr lang="en-US" dirty="0" err="1">
                <a:latin typeface="Malgun Gothic"/>
                <a:ea typeface="Malgun Gothic"/>
                <a:cs typeface="Malgun Gothic"/>
                <a:sym typeface="Malgun Gothic"/>
              </a:rPr>
              <a:t>중간에</a:t>
            </a:r>
            <a:r>
              <a:rPr lang="en-US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dirty="0" err="1">
                <a:latin typeface="Malgun Gothic"/>
                <a:ea typeface="Malgun Gothic"/>
                <a:cs typeface="Malgun Gothic"/>
                <a:sym typeface="Malgun Gothic"/>
              </a:rPr>
              <a:t>생략되어</a:t>
            </a:r>
            <a:r>
              <a:rPr lang="en-US" dirty="0">
                <a:latin typeface="Malgun Gothic"/>
                <a:ea typeface="Malgun Gothic"/>
                <a:cs typeface="Malgun Gothic"/>
                <a:sym typeface="Malgun Gothic"/>
              </a:rPr>
              <a:t> 다 </a:t>
            </a:r>
            <a:r>
              <a:rPr lang="en-US" dirty="0" err="1">
                <a:latin typeface="Malgun Gothic"/>
                <a:ea typeface="Malgun Gothic"/>
                <a:cs typeface="Malgun Gothic"/>
                <a:sym typeface="Malgun Gothic"/>
              </a:rPr>
              <a:t>확인할</a:t>
            </a:r>
            <a:r>
              <a:rPr lang="en-US" dirty="0">
                <a:latin typeface="Malgun Gothic"/>
                <a:ea typeface="Malgun Gothic"/>
                <a:cs typeface="Malgun Gothic"/>
                <a:sym typeface="Malgun Gothic"/>
              </a:rPr>
              <a:t> 수 </a:t>
            </a:r>
            <a:r>
              <a:rPr lang="en-US" dirty="0" err="1">
                <a:latin typeface="Malgun Gothic"/>
                <a:ea typeface="Malgun Gothic"/>
                <a:cs typeface="Malgun Gothic"/>
                <a:sym typeface="Malgun Gothic"/>
              </a:rPr>
              <a:t>없는데</a:t>
            </a:r>
            <a:r>
              <a:rPr lang="en-US" dirty="0"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lang="en-US" dirty="0" err="1">
                <a:latin typeface="Malgun Gothic"/>
                <a:ea typeface="Malgun Gothic"/>
                <a:cs typeface="Malgun Gothic"/>
                <a:sym typeface="Malgun Gothic"/>
              </a:rPr>
              <a:t>전체</a:t>
            </a:r>
            <a:r>
              <a:rPr lang="en-US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dirty="0" err="1">
                <a:latin typeface="Malgun Gothic"/>
                <a:ea typeface="Malgun Gothic"/>
                <a:cs typeface="Malgun Gothic"/>
                <a:sym typeface="Malgun Gothic"/>
              </a:rPr>
              <a:t>데이터에</a:t>
            </a:r>
            <a:r>
              <a:rPr lang="en-US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dirty="0" err="1">
                <a:latin typeface="Malgun Gothic"/>
                <a:ea typeface="Malgun Gothic"/>
                <a:cs typeface="Malgun Gothic"/>
                <a:sym typeface="Malgun Gothic"/>
              </a:rPr>
              <a:t>대해서</a:t>
            </a:r>
            <a:r>
              <a:rPr lang="en-US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dirty="0" err="1">
                <a:latin typeface="Malgun Gothic"/>
                <a:ea typeface="Malgun Gothic"/>
                <a:cs typeface="Malgun Gothic"/>
                <a:sym typeface="Malgun Gothic"/>
              </a:rPr>
              <a:t>보기</a:t>
            </a:r>
            <a:r>
              <a:rPr lang="en-US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dirty="0" err="1">
                <a:latin typeface="Malgun Gothic"/>
                <a:ea typeface="Malgun Gothic"/>
                <a:cs typeface="Malgun Gothic"/>
                <a:sym typeface="Malgun Gothic"/>
              </a:rPr>
              <a:t>위해선</a:t>
            </a:r>
            <a:r>
              <a:rPr lang="en-US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dirty="0" err="1">
                <a:latin typeface="Malgun Gothic"/>
                <a:ea typeface="Malgun Gothic"/>
                <a:cs typeface="Malgun Gothic"/>
                <a:sym typeface="Malgun Gothic"/>
              </a:rPr>
              <a:t>다음과</a:t>
            </a:r>
            <a:r>
              <a:rPr lang="en-US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dirty="0" err="1">
                <a:latin typeface="Malgun Gothic"/>
                <a:ea typeface="Malgun Gothic"/>
                <a:cs typeface="Malgun Gothic"/>
                <a:sym typeface="Malgun Gothic"/>
              </a:rPr>
              <a:t>같은</a:t>
            </a:r>
            <a:r>
              <a:rPr lang="en-US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dirty="0" err="1">
                <a:latin typeface="Malgun Gothic"/>
                <a:ea typeface="Malgun Gothic"/>
                <a:cs typeface="Malgun Gothic"/>
                <a:sym typeface="Malgun Gothic"/>
              </a:rPr>
              <a:t>코드를</a:t>
            </a:r>
            <a:r>
              <a:rPr lang="en-US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dirty="0" err="1">
                <a:latin typeface="Malgun Gothic"/>
                <a:ea typeface="Malgun Gothic"/>
                <a:cs typeface="Malgun Gothic"/>
                <a:sym typeface="Malgun Gothic"/>
              </a:rPr>
              <a:t>사용하면</a:t>
            </a:r>
            <a:r>
              <a:rPr lang="en-US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dirty="0" err="1">
                <a:latin typeface="Malgun Gothic"/>
                <a:ea typeface="Malgun Gothic"/>
                <a:cs typeface="Malgun Gothic"/>
                <a:sym typeface="Malgun Gothic"/>
              </a:rPr>
              <a:t>해결</a:t>
            </a:r>
            <a:r>
              <a:rPr lang="en-US" dirty="0">
                <a:latin typeface="Malgun Gothic"/>
                <a:ea typeface="Malgun Gothic"/>
                <a:cs typeface="Malgun Gothic"/>
                <a:sym typeface="Malgun Gothic"/>
              </a:rPr>
              <a:t>!</a:t>
            </a:r>
            <a:endParaRPr dirty="0"/>
          </a:p>
          <a:p>
            <a:pPr marL="0" lvl="0" indent="0" algn="l" rtl="0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SzPts val="1760"/>
              <a:buNone/>
            </a:pPr>
            <a:endParaRPr sz="1600" b="0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891" lvl="0" indent="-259070" algn="l" rtl="0">
              <a:lnSpc>
                <a:spcPct val="120000"/>
              </a:lnSpc>
              <a:spcBef>
                <a:spcPts val="240"/>
              </a:spcBef>
              <a:spcAft>
                <a:spcPts val="0"/>
              </a:spcAft>
              <a:buClr>
                <a:srgbClr val="11BFCB"/>
              </a:buClr>
              <a:buSzPts val="1320"/>
              <a:buFont typeface="Noto Sans Symbols"/>
              <a:buNone/>
            </a:pPr>
            <a:endParaRPr sz="12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8"/>
          <p:cNvSpPr txBox="1">
            <a:spLocks noGrp="1"/>
          </p:cNvSpPr>
          <p:nvPr>
            <p:ph type="sldNum" idx="12"/>
          </p:nvPr>
        </p:nvSpPr>
        <p:spPr>
          <a:xfrm>
            <a:off x="9233254" y="6492880"/>
            <a:ext cx="26510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sp>
        <p:nvSpPr>
          <p:cNvPr id="148" name="Google Shape;148;p8"/>
          <p:cNvSpPr txBox="1">
            <a:spLocks noGrp="1"/>
          </p:cNvSpPr>
          <p:nvPr>
            <p:ph type="title"/>
          </p:nvPr>
        </p:nvSpPr>
        <p:spPr>
          <a:xfrm>
            <a:off x="609600" y="0"/>
            <a:ext cx="10972800" cy="9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algun Gothic"/>
              <a:buNone/>
            </a:pP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파일 읽고 간단한 정리 &amp; 데이터 분포 살펴보기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49" name="Google Shape;149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42381" y="1540498"/>
            <a:ext cx="6538837" cy="20856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42381" y="4175603"/>
            <a:ext cx="7333236" cy="22864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9" name="Google Shape;1389;p80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611188" y="2010077"/>
            <a:ext cx="6163685" cy="3368242"/>
          </a:xfrm>
          <a:prstGeom prst="rect">
            <a:avLst/>
          </a:prstGeom>
          <a:noFill/>
          <a:ln>
            <a:noFill/>
          </a:ln>
        </p:spPr>
      </p:pic>
      <p:sp>
        <p:nvSpPr>
          <p:cNvPr id="1390" name="Google Shape;1390;p80"/>
          <p:cNvSpPr txBox="1">
            <a:spLocks noGrp="1"/>
          </p:cNvSpPr>
          <p:nvPr>
            <p:ph type="sldNum" idx="12"/>
          </p:nvPr>
        </p:nvSpPr>
        <p:spPr>
          <a:xfrm>
            <a:off x="9233254" y="6492880"/>
            <a:ext cx="26510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80</a:t>
            </a:fld>
            <a:endParaRPr/>
          </a:p>
        </p:txBody>
      </p:sp>
      <p:sp>
        <p:nvSpPr>
          <p:cNvPr id="1391" name="Google Shape;1391;p80"/>
          <p:cNvSpPr txBox="1">
            <a:spLocks noGrp="1"/>
          </p:cNvSpPr>
          <p:nvPr>
            <p:ph type="title"/>
          </p:nvPr>
        </p:nvSpPr>
        <p:spPr>
          <a:xfrm>
            <a:off x="609600" y="0"/>
            <a:ext cx="10972800" cy="9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algun Gothic"/>
              <a:buNone/>
            </a:pP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모델 검증</a:t>
            </a:r>
            <a:r>
              <a:rPr lang="en-US"/>
              <a:t>(target : gas 1)</a:t>
            </a:r>
            <a:endParaRPr/>
          </a:p>
        </p:txBody>
      </p:sp>
      <p:sp>
        <p:nvSpPr>
          <p:cNvPr id="1392" name="Google Shape;1392;p80"/>
          <p:cNvSpPr txBox="1"/>
          <p:nvPr/>
        </p:nvSpPr>
        <p:spPr>
          <a:xfrm>
            <a:off x="3891060" y="3497170"/>
            <a:ext cx="3276858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빨간색 점선을 만드는 명령어(‘r--’ :  빨간색 점선)</a:t>
            </a:r>
            <a:endParaRPr sz="110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93" name="Google Shape;1393;p80"/>
          <p:cNvSpPr txBox="1"/>
          <p:nvPr/>
        </p:nvSpPr>
        <p:spPr>
          <a:xfrm>
            <a:off x="3891060" y="3238438"/>
            <a:ext cx="1412566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그래프의 범례 추가</a:t>
            </a:r>
            <a:endParaRPr sz="110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94" name="Google Shape;1394;p80"/>
          <p:cNvSpPr txBox="1"/>
          <p:nvPr/>
        </p:nvSpPr>
        <p:spPr>
          <a:xfrm>
            <a:off x="597994" y="2711509"/>
            <a:ext cx="5648662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plot은 일반적인 line graph를 그려줌 ( ‘r’ : red, ’b’ : blue, ’g’ : green)</a:t>
            </a:r>
            <a:endParaRPr sz="120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95" name="Google Shape;1395;p80"/>
          <p:cNvSpPr txBox="1"/>
          <p:nvPr/>
        </p:nvSpPr>
        <p:spPr>
          <a:xfrm>
            <a:off x="4182649" y="3708439"/>
            <a:ext cx="1830950" cy="13291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y축의 범위를 지정 (0 ~ 1)</a:t>
            </a:r>
            <a:endParaRPr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x축의 범위를 지정 (0 ~ 1)</a:t>
            </a:r>
            <a:endParaRPr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그래프 제목</a:t>
            </a:r>
            <a:endParaRPr sz="110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그래프 y축 라벨 </a:t>
            </a:r>
            <a:endParaRPr sz="110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그래프 x축 라벨 </a:t>
            </a:r>
            <a:endParaRPr sz="110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96" name="Google Shape;1396;p80"/>
          <p:cNvSpPr txBox="1"/>
          <p:nvPr/>
        </p:nvSpPr>
        <p:spPr>
          <a:xfrm>
            <a:off x="609600" y="1124744"/>
            <a:ext cx="10972800" cy="51125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891" marR="0" lvl="0" indent="-342891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1BFCB"/>
              </a:buClr>
              <a:buSzPts val="1980"/>
              <a:buFont typeface="Noto Sans Symbols"/>
              <a:buChar char="▪"/>
            </a:pPr>
            <a:r>
              <a:rPr lang="en-US" sz="18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ROC curve</a:t>
            </a:r>
            <a:endParaRPr/>
          </a:p>
          <a:p>
            <a:pPr marL="742932" marR="0" lvl="1" indent="-173984" algn="l" rtl="0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Clr>
                <a:srgbClr val="0F243E"/>
              </a:buClr>
              <a:buSzPts val="1760"/>
              <a:buFont typeface="Arial"/>
              <a:buNone/>
            </a:pPr>
            <a:endParaRPr sz="16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97" name="Google Shape;1397;p80"/>
          <p:cNvGrpSpPr/>
          <p:nvPr/>
        </p:nvGrpSpPr>
        <p:grpSpPr>
          <a:xfrm>
            <a:off x="6932648" y="1994464"/>
            <a:ext cx="4780619" cy="3373127"/>
            <a:chOff x="7186320" y="2091111"/>
            <a:chExt cx="4780619" cy="3373127"/>
          </a:xfrm>
        </p:grpSpPr>
        <p:pic>
          <p:nvPicPr>
            <p:cNvPr id="1398" name="Google Shape;1398;p80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7186320" y="2091111"/>
              <a:ext cx="4780619" cy="3373127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399" name="Google Shape;1399;p80"/>
            <p:cNvCxnSpPr/>
            <p:nvPr/>
          </p:nvCxnSpPr>
          <p:spPr>
            <a:xfrm>
              <a:off x="7732501" y="2493744"/>
              <a:ext cx="0" cy="2520000"/>
            </a:xfrm>
            <a:prstGeom prst="straightConnector1">
              <a:avLst/>
            </a:prstGeom>
            <a:noFill/>
            <a:ln w="19050" cap="flat" cmpd="sng">
              <a:solidFill>
                <a:srgbClr val="2F30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400" name="Google Shape;1400;p80"/>
            <p:cNvCxnSpPr/>
            <p:nvPr/>
          </p:nvCxnSpPr>
          <p:spPr>
            <a:xfrm>
              <a:off x="7825133" y="2374453"/>
              <a:ext cx="3960000" cy="0"/>
            </a:xfrm>
            <a:prstGeom prst="straightConnector1">
              <a:avLst/>
            </a:prstGeom>
            <a:noFill/>
            <a:ln w="19050" cap="flat" cmpd="sng">
              <a:solidFill>
                <a:srgbClr val="2F30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01" name="Google Shape;1401;p80"/>
            <p:cNvSpPr txBox="1"/>
            <p:nvPr/>
          </p:nvSpPr>
          <p:spPr>
            <a:xfrm>
              <a:off x="8581573" y="3075081"/>
              <a:ext cx="58503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AUC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7" name="Google Shape;1407;p81"/>
          <p:cNvSpPr txBox="1">
            <a:spLocks noGrp="1"/>
          </p:cNvSpPr>
          <p:nvPr>
            <p:ph type="sldNum" idx="12"/>
          </p:nvPr>
        </p:nvSpPr>
        <p:spPr>
          <a:xfrm>
            <a:off x="9233254" y="6492880"/>
            <a:ext cx="26510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81</a:t>
            </a:fld>
            <a:endParaRPr/>
          </a:p>
        </p:txBody>
      </p:sp>
      <p:sp>
        <p:nvSpPr>
          <p:cNvPr id="1408" name="Google Shape;1408;p81"/>
          <p:cNvSpPr txBox="1">
            <a:spLocks noGrp="1"/>
          </p:cNvSpPr>
          <p:nvPr>
            <p:ph type="title"/>
          </p:nvPr>
        </p:nvSpPr>
        <p:spPr>
          <a:xfrm>
            <a:off x="609600" y="0"/>
            <a:ext cx="10972800" cy="9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algun Gothic"/>
              <a:buNone/>
            </a:pP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모델 검증</a:t>
            </a:r>
            <a:r>
              <a:rPr lang="en-US"/>
              <a:t>(target : gas 1)</a:t>
            </a:r>
            <a:endParaRPr/>
          </a:p>
        </p:txBody>
      </p:sp>
      <p:sp>
        <p:nvSpPr>
          <p:cNvPr id="1409" name="Google Shape;1409;p81"/>
          <p:cNvSpPr txBox="1">
            <a:spLocks noGrp="1"/>
          </p:cNvSpPr>
          <p:nvPr>
            <p:ph type="body" idx="1"/>
          </p:nvPr>
        </p:nvSpPr>
        <p:spPr>
          <a:xfrm>
            <a:off x="609599" y="1124744"/>
            <a:ext cx="5486401" cy="53681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891" lvl="0" indent="-342891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80"/>
              <a:buChar char="▪"/>
            </a:pP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샘플 단위 검증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32" lvl="1" indent="-285744" algn="l" rtl="0">
              <a:lnSpc>
                <a:spcPct val="150000"/>
              </a:lnSpc>
              <a:spcBef>
                <a:spcPts val="320"/>
              </a:spcBef>
              <a:spcAft>
                <a:spcPts val="0"/>
              </a:spcAft>
              <a:buSzPts val="1760"/>
              <a:buChar char="•"/>
            </a:pP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기존의 테스트 데이터 검증</a:t>
            </a:r>
            <a:endParaRPr/>
          </a:p>
          <a:p>
            <a:pPr marL="0" lvl="0" indent="0" algn="l" rtl="0">
              <a:lnSpc>
                <a:spcPct val="120000"/>
              </a:lnSpc>
              <a:spcBef>
                <a:spcPts val="360"/>
              </a:spcBef>
              <a:spcAft>
                <a:spcPts val="0"/>
              </a:spcAft>
              <a:buSzPts val="1980"/>
              <a:buNone/>
            </a:pPr>
            <a:endParaRPr/>
          </a:p>
        </p:txBody>
      </p:sp>
      <p:grpSp>
        <p:nvGrpSpPr>
          <p:cNvPr id="1410" name="Google Shape;1410;p81"/>
          <p:cNvGrpSpPr/>
          <p:nvPr/>
        </p:nvGrpSpPr>
        <p:grpSpPr>
          <a:xfrm>
            <a:off x="695325" y="2152537"/>
            <a:ext cx="4090304" cy="4210277"/>
            <a:chOff x="695325" y="2152537"/>
            <a:chExt cx="4090304" cy="4210277"/>
          </a:xfrm>
        </p:grpSpPr>
        <p:sp>
          <p:nvSpPr>
            <p:cNvPr id="1411" name="Google Shape;1411;p81"/>
            <p:cNvSpPr txBox="1"/>
            <p:nvPr/>
          </p:nvSpPr>
          <p:spPr>
            <a:xfrm>
              <a:off x="1169837" y="6113115"/>
              <a:ext cx="1067671" cy="2496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(742, 30, 13, 1)</a:t>
              </a:r>
              <a:endParaRPr sz="1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412" name="Google Shape;1412;p81"/>
            <p:cNvSpPr txBox="1"/>
            <p:nvPr/>
          </p:nvSpPr>
          <p:spPr>
            <a:xfrm>
              <a:off x="1541363" y="2758399"/>
              <a:ext cx="324621" cy="305187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latin typeface="Malgun Gothic"/>
                  <a:ea typeface="Malgun Gothic"/>
                  <a:cs typeface="Malgun Gothic"/>
                  <a:sym typeface="Malgun Gothic"/>
                </a:rPr>
                <a:t> </a:t>
              </a:r>
              <a:endParaRPr/>
            </a:p>
          </p:txBody>
        </p:sp>
        <p:grpSp>
          <p:nvGrpSpPr>
            <p:cNvPr id="1413" name="Google Shape;1413;p81"/>
            <p:cNvGrpSpPr/>
            <p:nvPr/>
          </p:nvGrpSpPr>
          <p:grpSpPr>
            <a:xfrm>
              <a:off x="750348" y="3067350"/>
              <a:ext cx="1906651" cy="366638"/>
              <a:chOff x="5377749" y="2248708"/>
              <a:chExt cx="2171579" cy="676441"/>
            </a:xfrm>
          </p:grpSpPr>
          <p:sp>
            <p:nvSpPr>
              <p:cNvPr id="1414" name="Google Shape;1414;p81"/>
              <p:cNvSpPr/>
              <p:nvPr/>
            </p:nvSpPr>
            <p:spPr>
              <a:xfrm>
                <a:off x="5377749" y="2248708"/>
                <a:ext cx="647142" cy="338273"/>
              </a:xfrm>
              <a:prstGeom prst="rect">
                <a:avLst/>
              </a:prstGeom>
              <a:solidFill>
                <a:srgbClr val="DAEEF3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Malgun Gothic"/>
                  <a:buNone/>
                </a:pPr>
                <a:r>
                  <a:rPr lang="en-US" sz="8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샘플</a:t>
                </a:r>
                <a:r>
                  <a:rPr lang="en-US" sz="800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2</a:t>
                </a:r>
                <a:endParaRPr sz="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415" name="Google Shape;1415;p81"/>
              <p:cNvSpPr/>
              <p:nvPr/>
            </p:nvSpPr>
            <p:spPr>
              <a:xfrm>
                <a:off x="6015742" y="2248708"/>
                <a:ext cx="647142" cy="338273"/>
              </a:xfrm>
              <a:prstGeom prst="rect">
                <a:avLst/>
              </a:prstGeom>
              <a:solidFill>
                <a:srgbClr val="B7CCE4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00"/>
                  <a:buFont typeface="Malgun Gothic"/>
                  <a:buNone/>
                </a:pPr>
                <a:endParaRPr sz="3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416" name="Google Shape;1416;p81"/>
              <p:cNvSpPr/>
              <p:nvPr/>
            </p:nvSpPr>
            <p:spPr>
              <a:xfrm>
                <a:off x="6662894" y="2248708"/>
                <a:ext cx="308646" cy="338273"/>
              </a:xfrm>
              <a:prstGeom prst="rect">
                <a:avLst/>
              </a:prstGeom>
              <a:solidFill>
                <a:srgbClr val="93B3D7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00"/>
                  <a:buFont typeface="Malgun Gothic"/>
                  <a:buNone/>
                </a:pPr>
                <a:endParaRPr sz="3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417" name="Google Shape;1417;p81"/>
              <p:cNvSpPr/>
              <p:nvPr/>
            </p:nvSpPr>
            <p:spPr>
              <a:xfrm>
                <a:off x="6970161" y="2248708"/>
                <a:ext cx="579167" cy="338273"/>
              </a:xfrm>
              <a:prstGeom prst="rect">
                <a:avLst/>
              </a:prstGeom>
              <a:solidFill>
                <a:srgbClr val="366092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00"/>
                  <a:buFont typeface="Malgun Gothic"/>
                  <a:buNone/>
                </a:pPr>
                <a:endParaRPr sz="3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418" name="Google Shape;1418;p81"/>
              <p:cNvSpPr/>
              <p:nvPr/>
            </p:nvSpPr>
            <p:spPr>
              <a:xfrm>
                <a:off x="5377749" y="2586876"/>
                <a:ext cx="647142" cy="338273"/>
              </a:xfrm>
              <a:prstGeom prst="rect">
                <a:avLst/>
              </a:prstGeom>
              <a:solidFill>
                <a:srgbClr val="DAEEF3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Malgun Gothic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419" name="Google Shape;1419;p81"/>
              <p:cNvSpPr/>
              <p:nvPr/>
            </p:nvSpPr>
            <p:spPr>
              <a:xfrm>
                <a:off x="6015742" y="2586876"/>
                <a:ext cx="647142" cy="338273"/>
              </a:xfrm>
              <a:prstGeom prst="rect">
                <a:avLst/>
              </a:prstGeom>
              <a:solidFill>
                <a:srgbClr val="B7CCE4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Malgun Gothic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420" name="Google Shape;1420;p81"/>
              <p:cNvSpPr/>
              <p:nvPr/>
            </p:nvSpPr>
            <p:spPr>
              <a:xfrm>
                <a:off x="6662894" y="2586876"/>
                <a:ext cx="308646" cy="338273"/>
              </a:xfrm>
              <a:prstGeom prst="rect">
                <a:avLst/>
              </a:prstGeom>
              <a:solidFill>
                <a:srgbClr val="93B3D7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Malgun Gothic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421" name="Google Shape;1421;p81"/>
              <p:cNvSpPr/>
              <p:nvPr/>
            </p:nvSpPr>
            <p:spPr>
              <a:xfrm>
                <a:off x="6970161" y="2586876"/>
                <a:ext cx="579167" cy="338273"/>
              </a:xfrm>
              <a:prstGeom prst="rect">
                <a:avLst/>
              </a:prstGeom>
              <a:solidFill>
                <a:srgbClr val="366092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Malgun Gothic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422" name="Google Shape;1422;p81"/>
              <p:cNvSpPr/>
              <p:nvPr/>
            </p:nvSpPr>
            <p:spPr>
              <a:xfrm>
                <a:off x="5386343" y="2248708"/>
                <a:ext cx="2162720" cy="67122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1423" name="Google Shape;1423;p81"/>
            <p:cNvGrpSpPr/>
            <p:nvPr/>
          </p:nvGrpSpPr>
          <p:grpSpPr>
            <a:xfrm>
              <a:off x="750386" y="2391601"/>
              <a:ext cx="1906573" cy="366639"/>
              <a:chOff x="5377749" y="2248708"/>
              <a:chExt cx="2171579" cy="676443"/>
            </a:xfrm>
          </p:grpSpPr>
          <p:sp>
            <p:nvSpPr>
              <p:cNvPr id="1424" name="Google Shape;1424;p81"/>
              <p:cNvSpPr/>
              <p:nvPr/>
            </p:nvSpPr>
            <p:spPr>
              <a:xfrm>
                <a:off x="5377749" y="2248708"/>
                <a:ext cx="647142" cy="338273"/>
              </a:xfrm>
              <a:prstGeom prst="rect">
                <a:avLst/>
              </a:prstGeom>
              <a:solidFill>
                <a:srgbClr val="DAEEF3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Malgun Gothic"/>
                  <a:buNone/>
                </a:pPr>
                <a:r>
                  <a:rPr lang="en-US" sz="8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샘플2</a:t>
                </a:r>
                <a:endParaRPr sz="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425" name="Google Shape;1425;p81"/>
              <p:cNvSpPr/>
              <p:nvPr/>
            </p:nvSpPr>
            <p:spPr>
              <a:xfrm>
                <a:off x="6015742" y="2248708"/>
                <a:ext cx="647142" cy="338273"/>
              </a:xfrm>
              <a:prstGeom prst="rect">
                <a:avLst/>
              </a:prstGeom>
              <a:solidFill>
                <a:srgbClr val="B7CCE4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00"/>
                  <a:buFont typeface="Malgun Gothic"/>
                  <a:buNone/>
                </a:pPr>
                <a:endParaRPr sz="3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426" name="Google Shape;1426;p81"/>
              <p:cNvSpPr/>
              <p:nvPr/>
            </p:nvSpPr>
            <p:spPr>
              <a:xfrm>
                <a:off x="6662894" y="2248708"/>
                <a:ext cx="308646" cy="338273"/>
              </a:xfrm>
              <a:prstGeom prst="rect">
                <a:avLst/>
              </a:prstGeom>
              <a:solidFill>
                <a:srgbClr val="93B3D7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00"/>
                  <a:buFont typeface="Malgun Gothic"/>
                  <a:buNone/>
                </a:pPr>
                <a:endParaRPr sz="3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427" name="Google Shape;1427;p81"/>
              <p:cNvSpPr/>
              <p:nvPr/>
            </p:nvSpPr>
            <p:spPr>
              <a:xfrm>
                <a:off x="6970161" y="2248708"/>
                <a:ext cx="579167" cy="338273"/>
              </a:xfrm>
              <a:prstGeom prst="rect">
                <a:avLst/>
              </a:prstGeom>
              <a:solidFill>
                <a:srgbClr val="366092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00"/>
                  <a:buFont typeface="Malgun Gothic"/>
                  <a:buNone/>
                </a:pPr>
                <a:endParaRPr sz="3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428" name="Google Shape;1428;p81"/>
              <p:cNvSpPr/>
              <p:nvPr/>
            </p:nvSpPr>
            <p:spPr>
              <a:xfrm>
                <a:off x="5377749" y="2586877"/>
                <a:ext cx="647142" cy="338274"/>
              </a:xfrm>
              <a:prstGeom prst="rect">
                <a:avLst/>
              </a:prstGeom>
              <a:solidFill>
                <a:srgbClr val="DAEEF3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Malgun Gothic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429" name="Google Shape;1429;p81"/>
              <p:cNvSpPr/>
              <p:nvPr/>
            </p:nvSpPr>
            <p:spPr>
              <a:xfrm>
                <a:off x="6015742" y="2586876"/>
                <a:ext cx="647142" cy="338273"/>
              </a:xfrm>
              <a:prstGeom prst="rect">
                <a:avLst/>
              </a:prstGeom>
              <a:solidFill>
                <a:srgbClr val="B7CCE4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Malgun Gothic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430" name="Google Shape;1430;p81"/>
              <p:cNvSpPr/>
              <p:nvPr/>
            </p:nvSpPr>
            <p:spPr>
              <a:xfrm>
                <a:off x="6662894" y="2586876"/>
                <a:ext cx="308646" cy="338273"/>
              </a:xfrm>
              <a:prstGeom prst="rect">
                <a:avLst/>
              </a:prstGeom>
              <a:solidFill>
                <a:srgbClr val="93B3D7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Malgun Gothic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431" name="Google Shape;1431;p81"/>
              <p:cNvSpPr/>
              <p:nvPr/>
            </p:nvSpPr>
            <p:spPr>
              <a:xfrm>
                <a:off x="6970161" y="2586876"/>
                <a:ext cx="579167" cy="338273"/>
              </a:xfrm>
              <a:prstGeom prst="rect">
                <a:avLst/>
              </a:prstGeom>
              <a:solidFill>
                <a:srgbClr val="366092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Malgun Gothic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432" name="Google Shape;1432;p81"/>
              <p:cNvSpPr/>
              <p:nvPr/>
            </p:nvSpPr>
            <p:spPr>
              <a:xfrm>
                <a:off x="5386343" y="2248708"/>
                <a:ext cx="2162720" cy="67122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1433" name="Google Shape;1433;p81"/>
            <p:cNvSpPr txBox="1"/>
            <p:nvPr/>
          </p:nvSpPr>
          <p:spPr>
            <a:xfrm>
              <a:off x="1541363" y="3818501"/>
              <a:ext cx="324621" cy="305187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latin typeface="Malgun Gothic"/>
                  <a:ea typeface="Malgun Gothic"/>
                  <a:cs typeface="Malgun Gothic"/>
                  <a:sym typeface="Malgun Gothic"/>
                </a:rPr>
                <a:t> </a:t>
              </a:r>
              <a:endParaRPr/>
            </a:p>
          </p:txBody>
        </p:sp>
        <p:grpSp>
          <p:nvGrpSpPr>
            <p:cNvPr id="1434" name="Google Shape;1434;p81"/>
            <p:cNvGrpSpPr/>
            <p:nvPr/>
          </p:nvGrpSpPr>
          <p:grpSpPr>
            <a:xfrm>
              <a:off x="750386" y="3451703"/>
              <a:ext cx="1906573" cy="366639"/>
              <a:chOff x="4049610" y="2603369"/>
              <a:chExt cx="2030108" cy="406725"/>
            </a:xfrm>
          </p:grpSpPr>
          <p:sp>
            <p:nvSpPr>
              <p:cNvPr id="1435" name="Google Shape;1435;p81"/>
              <p:cNvSpPr/>
              <p:nvPr/>
            </p:nvSpPr>
            <p:spPr>
              <a:xfrm>
                <a:off x="4049610" y="2603369"/>
                <a:ext cx="604983" cy="203393"/>
              </a:xfrm>
              <a:prstGeom prst="rect">
                <a:avLst/>
              </a:prstGeom>
              <a:solidFill>
                <a:srgbClr val="EAF1DD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Malgun Gothic"/>
                  <a:buNone/>
                </a:pPr>
                <a:r>
                  <a:rPr lang="en-US" sz="8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샘플</a:t>
                </a:r>
                <a:r>
                  <a:rPr lang="en-US" sz="800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9</a:t>
                </a:r>
                <a:endParaRPr sz="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436" name="Google Shape;1436;p81"/>
              <p:cNvSpPr/>
              <p:nvPr/>
            </p:nvSpPr>
            <p:spPr>
              <a:xfrm>
                <a:off x="4646040" y="2603369"/>
                <a:ext cx="604983" cy="203393"/>
              </a:xfrm>
              <a:prstGeom prst="rect">
                <a:avLst/>
              </a:prstGeom>
              <a:solidFill>
                <a:srgbClr val="C2D59B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00"/>
                  <a:buFont typeface="Malgun Gothic"/>
                  <a:buNone/>
                </a:pPr>
                <a:endParaRPr sz="3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437" name="Google Shape;1437;p81"/>
              <p:cNvSpPr/>
              <p:nvPr/>
            </p:nvSpPr>
            <p:spPr>
              <a:xfrm>
                <a:off x="5251032" y="2603369"/>
                <a:ext cx="288539" cy="203393"/>
              </a:xfrm>
              <a:prstGeom prst="rect">
                <a:avLst/>
              </a:prstGeom>
              <a:solidFill>
                <a:srgbClr val="76923C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00"/>
                  <a:buFont typeface="Malgun Gothic"/>
                  <a:buNone/>
                </a:pPr>
                <a:endParaRPr sz="3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438" name="Google Shape;1438;p81"/>
              <p:cNvSpPr/>
              <p:nvPr/>
            </p:nvSpPr>
            <p:spPr>
              <a:xfrm>
                <a:off x="5538282" y="2603369"/>
                <a:ext cx="541436" cy="203393"/>
              </a:xfrm>
              <a:prstGeom prst="rect">
                <a:avLst/>
              </a:prstGeom>
              <a:solidFill>
                <a:srgbClr val="00B05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00"/>
                  <a:buFont typeface="Malgun Gothic"/>
                  <a:buNone/>
                </a:pPr>
                <a:endParaRPr sz="3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439" name="Google Shape;1439;p81"/>
              <p:cNvSpPr/>
              <p:nvPr/>
            </p:nvSpPr>
            <p:spPr>
              <a:xfrm>
                <a:off x="4049610" y="2806700"/>
                <a:ext cx="604983" cy="203394"/>
              </a:xfrm>
              <a:prstGeom prst="rect">
                <a:avLst/>
              </a:prstGeom>
              <a:solidFill>
                <a:srgbClr val="EAF1DD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Malgun Gothic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440" name="Google Shape;1440;p81"/>
              <p:cNvSpPr/>
              <p:nvPr/>
            </p:nvSpPr>
            <p:spPr>
              <a:xfrm>
                <a:off x="4646040" y="2806699"/>
                <a:ext cx="604983" cy="203393"/>
              </a:xfrm>
              <a:prstGeom prst="rect">
                <a:avLst/>
              </a:prstGeom>
              <a:solidFill>
                <a:srgbClr val="C2D59B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Malgun Gothic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441" name="Google Shape;1441;p81"/>
              <p:cNvSpPr/>
              <p:nvPr/>
            </p:nvSpPr>
            <p:spPr>
              <a:xfrm>
                <a:off x="5251032" y="2806699"/>
                <a:ext cx="288539" cy="203393"/>
              </a:xfrm>
              <a:prstGeom prst="rect">
                <a:avLst/>
              </a:prstGeom>
              <a:solidFill>
                <a:srgbClr val="76923C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Malgun Gothic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442" name="Google Shape;1442;p81"/>
              <p:cNvSpPr/>
              <p:nvPr/>
            </p:nvSpPr>
            <p:spPr>
              <a:xfrm>
                <a:off x="5538282" y="2806699"/>
                <a:ext cx="541436" cy="203393"/>
              </a:xfrm>
              <a:prstGeom prst="rect">
                <a:avLst/>
              </a:prstGeom>
              <a:solidFill>
                <a:srgbClr val="00B05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Malgun Gothic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443" name="Google Shape;1443;p81"/>
              <p:cNvSpPr/>
              <p:nvPr/>
            </p:nvSpPr>
            <p:spPr>
              <a:xfrm>
                <a:off x="4057644" y="2603369"/>
                <a:ext cx="2021826" cy="4035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1444" name="Google Shape;1444;p81"/>
            <p:cNvGrpSpPr/>
            <p:nvPr/>
          </p:nvGrpSpPr>
          <p:grpSpPr>
            <a:xfrm>
              <a:off x="750386" y="4127452"/>
              <a:ext cx="1906573" cy="366639"/>
              <a:chOff x="4049611" y="3101768"/>
              <a:chExt cx="2030108" cy="406725"/>
            </a:xfrm>
          </p:grpSpPr>
          <p:sp>
            <p:nvSpPr>
              <p:cNvPr id="1445" name="Google Shape;1445;p81"/>
              <p:cNvSpPr/>
              <p:nvPr/>
            </p:nvSpPr>
            <p:spPr>
              <a:xfrm>
                <a:off x="4049611" y="3101768"/>
                <a:ext cx="604983" cy="203393"/>
              </a:xfrm>
              <a:prstGeom prst="rect">
                <a:avLst/>
              </a:prstGeom>
              <a:solidFill>
                <a:srgbClr val="EAF1DD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Malgun Gothic"/>
                  <a:buNone/>
                </a:pPr>
                <a:r>
                  <a:rPr lang="en-US" sz="8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샘플</a:t>
                </a:r>
                <a:r>
                  <a:rPr lang="en-US" sz="800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9</a:t>
                </a:r>
                <a:endParaRPr sz="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446" name="Google Shape;1446;p81"/>
              <p:cNvSpPr/>
              <p:nvPr/>
            </p:nvSpPr>
            <p:spPr>
              <a:xfrm>
                <a:off x="4646041" y="3101768"/>
                <a:ext cx="604983" cy="203393"/>
              </a:xfrm>
              <a:prstGeom prst="rect">
                <a:avLst/>
              </a:prstGeom>
              <a:solidFill>
                <a:srgbClr val="C2D59B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00"/>
                  <a:buFont typeface="Malgun Gothic"/>
                  <a:buNone/>
                </a:pPr>
                <a:endParaRPr sz="3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447" name="Google Shape;1447;p81"/>
              <p:cNvSpPr/>
              <p:nvPr/>
            </p:nvSpPr>
            <p:spPr>
              <a:xfrm>
                <a:off x="5251033" y="3101768"/>
                <a:ext cx="288539" cy="203393"/>
              </a:xfrm>
              <a:prstGeom prst="rect">
                <a:avLst/>
              </a:prstGeom>
              <a:solidFill>
                <a:srgbClr val="76923C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00"/>
                  <a:buFont typeface="Malgun Gothic"/>
                  <a:buNone/>
                </a:pPr>
                <a:endParaRPr sz="3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448" name="Google Shape;1448;p81"/>
              <p:cNvSpPr/>
              <p:nvPr/>
            </p:nvSpPr>
            <p:spPr>
              <a:xfrm>
                <a:off x="5538283" y="3101768"/>
                <a:ext cx="541436" cy="203393"/>
              </a:xfrm>
              <a:prstGeom prst="rect">
                <a:avLst/>
              </a:prstGeom>
              <a:solidFill>
                <a:srgbClr val="00B05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00"/>
                  <a:buFont typeface="Malgun Gothic"/>
                  <a:buNone/>
                </a:pPr>
                <a:endParaRPr sz="3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449" name="Google Shape;1449;p81"/>
              <p:cNvSpPr/>
              <p:nvPr/>
            </p:nvSpPr>
            <p:spPr>
              <a:xfrm>
                <a:off x="4049611" y="3305099"/>
                <a:ext cx="604983" cy="203394"/>
              </a:xfrm>
              <a:prstGeom prst="rect">
                <a:avLst/>
              </a:prstGeom>
              <a:solidFill>
                <a:srgbClr val="EAF1DD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Malgun Gothic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450" name="Google Shape;1450;p81"/>
              <p:cNvSpPr/>
              <p:nvPr/>
            </p:nvSpPr>
            <p:spPr>
              <a:xfrm>
                <a:off x="4646041" y="3305098"/>
                <a:ext cx="604983" cy="203393"/>
              </a:xfrm>
              <a:prstGeom prst="rect">
                <a:avLst/>
              </a:prstGeom>
              <a:solidFill>
                <a:srgbClr val="C2D59B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Malgun Gothic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451" name="Google Shape;1451;p81"/>
              <p:cNvSpPr/>
              <p:nvPr/>
            </p:nvSpPr>
            <p:spPr>
              <a:xfrm>
                <a:off x="5251033" y="3305098"/>
                <a:ext cx="288539" cy="203393"/>
              </a:xfrm>
              <a:prstGeom prst="rect">
                <a:avLst/>
              </a:prstGeom>
              <a:solidFill>
                <a:srgbClr val="76923C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Malgun Gothic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452" name="Google Shape;1452;p81"/>
              <p:cNvSpPr/>
              <p:nvPr/>
            </p:nvSpPr>
            <p:spPr>
              <a:xfrm>
                <a:off x="5538283" y="3305098"/>
                <a:ext cx="541436" cy="203393"/>
              </a:xfrm>
              <a:prstGeom prst="rect">
                <a:avLst/>
              </a:prstGeom>
              <a:solidFill>
                <a:srgbClr val="00B05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Malgun Gothic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453" name="Google Shape;1453;p81"/>
              <p:cNvSpPr/>
              <p:nvPr/>
            </p:nvSpPr>
            <p:spPr>
              <a:xfrm>
                <a:off x="4057645" y="3101768"/>
                <a:ext cx="2021826" cy="4035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1454" name="Google Shape;1454;p81"/>
            <p:cNvSpPr txBox="1"/>
            <p:nvPr/>
          </p:nvSpPr>
          <p:spPr>
            <a:xfrm>
              <a:off x="1541363" y="5191003"/>
              <a:ext cx="324621" cy="305187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latin typeface="Malgun Gothic"/>
                  <a:ea typeface="Malgun Gothic"/>
                  <a:cs typeface="Malgun Gothic"/>
                  <a:sym typeface="Malgun Gothic"/>
                </a:rPr>
                <a:t> </a:t>
              </a:r>
              <a:endParaRPr/>
            </a:p>
          </p:txBody>
        </p:sp>
        <p:grpSp>
          <p:nvGrpSpPr>
            <p:cNvPr id="1455" name="Google Shape;1455;p81"/>
            <p:cNvGrpSpPr/>
            <p:nvPr/>
          </p:nvGrpSpPr>
          <p:grpSpPr>
            <a:xfrm>
              <a:off x="750348" y="4824206"/>
              <a:ext cx="1906651" cy="366638"/>
              <a:chOff x="7652843" y="3801553"/>
              <a:chExt cx="2030191" cy="406724"/>
            </a:xfrm>
          </p:grpSpPr>
          <p:sp>
            <p:nvSpPr>
              <p:cNvPr id="1456" name="Google Shape;1456;p81"/>
              <p:cNvSpPr/>
              <p:nvPr/>
            </p:nvSpPr>
            <p:spPr>
              <a:xfrm>
                <a:off x="7652843" y="3801553"/>
                <a:ext cx="605008" cy="203394"/>
              </a:xfrm>
              <a:prstGeom prst="rect">
                <a:avLst/>
              </a:prstGeom>
              <a:solidFill>
                <a:srgbClr val="F2DADA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Malgun Gothic"/>
                  <a:buNone/>
                </a:pPr>
                <a:r>
                  <a:rPr lang="en-US" sz="8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샘플</a:t>
                </a:r>
                <a:r>
                  <a:rPr lang="en-US" sz="800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92</a:t>
                </a:r>
                <a:endParaRPr sz="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457" name="Google Shape;1457;p81"/>
              <p:cNvSpPr/>
              <p:nvPr/>
            </p:nvSpPr>
            <p:spPr>
              <a:xfrm>
                <a:off x="8249297" y="3801553"/>
                <a:ext cx="605008" cy="203394"/>
              </a:xfrm>
              <a:prstGeom prst="rect">
                <a:avLst/>
              </a:prstGeom>
              <a:solidFill>
                <a:srgbClr val="E5B8B7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00"/>
                  <a:buFont typeface="Malgun Gothic"/>
                  <a:buNone/>
                </a:pPr>
                <a:endParaRPr sz="3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458" name="Google Shape;1458;p81"/>
              <p:cNvSpPr/>
              <p:nvPr/>
            </p:nvSpPr>
            <p:spPr>
              <a:xfrm>
                <a:off x="8854314" y="3801553"/>
                <a:ext cx="288551" cy="203394"/>
              </a:xfrm>
              <a:prstGeom prst="rect">
                <a:avLst/>
              </a:prstGeom>
              <a:solidFill>
                <a:srgbClr val="953734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00"/>
                  <a:buFont typeface="Malgun Gothic"/>
                  <a:buNone/>
                </a:pPr>
                <a:endParaRPr sz="3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459" name="Google Shape;1459;p81"/>
              <p:cNvSpPr/>
              <p:nvPr/>
            </p:nvSpPr>
            <p:spPr>
              <a:xfrm>
                <a:off x="9141576" y="3801553"/>
                <a:ext cx="541458" cy="203394"/>
              </a:xfrm>
              <a:prstGeom prst="rect">
                <a:avLst/>
              </a:prstGeom>
              <a:solidFill>
                <a:srgbClr val="C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00"/>
                  <a:buFont typeface="Malgun Gothic"/>
                  <a:buNone/>
                </a:pPr>
                <a:endParaRPr sz="3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460" name="Google Shape;1460;p81"/>
              <p:cNvSpPr/>
              <p:nvPr/>
            </p:nvSpPr>
            <p:spPr>
              <a:xfrm>
                <a:off x="7652843" y="4004883"/>
                <a:ext cx="605008" cy="203394"/>
              </a:xfrm>
              <a:prstGeom prst="rect">
                <a:avLst/>
              </a:prstGeom>
              <a:solidFill>
                <a:srgbClr val="F2DADA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Malgun Gothic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461" name="Google Shape;1461;p81"/>
              <p:cNvSpPr/>
              <p:nvPr/>
            </p:nvSpPr>
            <p:spPr>
              <a:xfrm>
                <a:off x="8249297" y="4004883"/>
                <a:ext cx="605008" cy="203394"/>
              </a:xfrm>
              <a:prstGeom prst="rect">
                <a:avLst/>
              </a:prstGeom>
              <a:solidFill>
                <a:srgbClr val="E5B8B7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Malgun Gothic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462" name="Google Shape;1462;p81"/>
              <p:cNvSpPr/>
              <p:nvPr/>
            </p:nvSpPr>
            <p:spPr>
              <a:xfrm>
                <a:off x="8854314" y="4004883"/>
                <a:ext cx="288551" cy="203394"/>
              </a:xfrm>
              <a:prstGeom prst="rect">
                <a:avLst/>
              </a:prstGeom>
              <a:solidFill>
                <a:srgbClr val="953734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Malgun Gothic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463" name="Google Shape;1463;p81"/>
              <p:cNvSpPr/>
              <p:nvPr/>
            </p:nvSpPr>
            <p:spPr>
              <a:xfrm>
                <a:off x="9141576" y="4004883"/>
                <a:ext cx="541458" cy="203394"/>
              </a:xfrm>
              <a:prstGeom prst="rect">
                <a:avLst/>
              </a:prstGeom>
              <a:solidFill>
                <a:srgbClr val="C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Malgun Gothic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464" name="Google Shape;1464;p81"/>
              <p:cNvSpPr/>
              <p:nvPr/>
            </p:nvSpPr>
            <p:spPr>
              <a:xfrm>
                <a:off x="7660877" y="3801553"/>
                <a:ext cx="2021909" cy="40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1465" name="Google Shape;1465;p81"/>
            <p:cNvGrpSpPr/>
            <p:nvPr/>
          </p:nvGrpSpPr>
          <p:grpSpPr>
            <a:xfrm>
              <a:off x="750386" y="5499956"/>
              <a:ext cx="1906573" cy="366639"/>
              <a:chOff x="7645140" y="2601421"/>
              <a:chExt cx="2030108" cy="406725"/>
            </a:xfrm>
          </p:grpSpPr>
          <p:sp>
            <p:nvSpPr>
              <p:cNvPr id="1466" name="Google Shape;1466;p81"/>
              <p:cNvSpPr/>
              <p:nvPr/>
            </p:nvSpPr>
            <p:spPr>
              <a:xfrm>
                <a:off x="7645140" y="2601421"/>
                <a:ext cx="604983" cy="203393"/>
              </a:xfrm>
              <a:prstGeom prst="rect">
                <a:avLst/>
              </a:prstGeom>
              <a:solidFill>
                <a:srgbClr val="F2DADA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Malgun Gothic"/>
                  <a:buNone/>
                </a:pPr>
                <a:r>
                  <a:rPr lang="en-US" sz="8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샘플</a:t>
                </a:r>
                <a:r>
                  <a:rPr lang="en-US" sz="800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92</a:t>
                </a:r>
                <a:endParaRPr sz="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467" name="Google Shape;1467;p81"/>
              <p:cNvSpPr/>
              <p:nvPr/>
            </p:nvSpPr>
            <p:spPr>
              <a:xfrm>
                <a:off x="8241570" y="2601421"/>
                <a:ext cx="604983" cy="203393"/>
              </a:xfrm>
              <a:prstGeom prst="rect">
                <a:avLst/>
              </a:prstGeom>
              <a:solidFill>
                <a:srgbClr val="E5B8B7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00"/>
                  <a:buFont typeface="Malgun Gothic"/>
                  <a:buNone/>
                </a:pPr>
                <a:endParaRPr sz="3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468" name="Google Shape;1468;p81"/>
              <p:cNvSpPr/>
              <p:nvPr/>
            </p:nvSpPr>
            <p:spPr>
              <a:xfrm>
                <a:off x="8846562" y="2601421"/>
                <a:ext cx="288539" cy="203393"/>
              </a:xfrm>
              <a:prstGeom prst="rect">
                <a:avLst/>
              </a:prstGeom>
              <a:solidFill>
                <a:srgbClr val="953734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00"/>
                  <a:buFont typeface="Malgun Gothic"/>
                  <a:buNone/>
                </a:pPr>
                <a:endParaRPr sz="3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469" name="Google Shape;1469;p81"/>
              <p:cNvSpPr/>
              <p:nvPr/>
            </p:nvSpPr>
            <p:spPr>
              <a:xfrm>
                <a:off x="9133812" y="2601421"/>
                <a:ext cx="541436" cy="203393"/>
              </a:xfrm>
              <a:prstGeom prst="rect">
                <a:avLst/>
              </a:prstGeom>
              <a:solidFill>
                <a:srgbClr val="C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00"/>
                  <a:buFont typeface="Malgun Gothic"/>
                  <a:buNone/>
                </a:pPr>
                <a:endParaRPr sz="3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470" name="Google Shape;1470;p81"/>
              <p:cNvSpPr/>
              <p:nvPr/>
            </p:nvSpPr>
            <p:spPr>
              <a:xfrm>
                <a:off x="7645140" y="2804752"/>
                <a:ext cx="604983" cy="203394"/>
              </a:xfrm>
              <a:prstGeom prst="rect">
                <a:avLst/>
              </a:prstGeom>
              <a:solidFill>
                <a:srgbClr val="F2DADA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Malgun Gothic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471" name="Google Shape;1471;p81"/>
              <p:cNvSpPr/>
              <p:nvPr/>
            </p:nvSpPr>
            <p:spPr>
              <a:xfrm>
                <a:off x="8241570" y="2804751"/>
                <a:ext cx="604983" cy="203393"/>
              </a:xfrm>
              <a:prstGeom prst="rect">
                <a:avLst/>
              </a:prstGeom>
              <a:solidFill>
                <a:srgbClr val="E5B8B7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Malgun Gothic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472" name="Google Shape;1472;p81"/>
              <p:cNvSpPr/>
              <p:nvPr/>
            </p:nvSpPr>
            <p:spPr>
              <a:xfrm>
                <a:off x="8846562" y="2804751"/>
                <a:ext cx="288539" cy="203393"/>
              </a:xfrm>
              <a:prstGeom prst="rect">
                <a:avLst/>
              </a:prstGeom>
              <a:solidFill>
                <a:srgbClr val="953734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Malgun Gothic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473" name="Google Shape;1473;p81"/>
              <p:cNvSpPr/>
              <p:nvPr/>
            </p:nvSpPr>
            <p:spPr>
              <a:xfrm>
                <a:off x="9133812" y="2804751"/>
                <a:ext cx="541436" cy="203393"/>
              </a:xfrm>
              <a:prstGeom prst="rect">
                <a:avLst/>
              </a:prstGeom>
              <a:solidFill>
                <a:srgbClr val="C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Malgun Gothic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474" name="Google Shape;1474;p81"/>
              <p:cNvSpPr/>
              <p:nvPr/>
            </p:nvSpPr>
            <p:spPr>
              <a:xfrm>
                <a:off x="7653174" y="2601421"/>
                <a:ext cx="2021826" cy="4035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1475" name="Google Shape;1475;p81"/>
            <p:cNvSpPr/>
            <p:nvPr/>
          </p:nvSpPr>
          <p:spPr>
            <a:xfrm rot="5400000">
              <a:off x="1614850" y="1233012"/>
              <a:ext cx="177646" cy="2016696"/>
            </a:xfrm>
            <a:prstGeom prst="leftBracket">
              <a:avLst>
                <a:gd name="adj" fmla="val 8333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476" name="Google Shape;1476;p81"/>
            <p:cNvSpPr/>
            <p:nvPr/>
          </p:nvSpPr>
          <p:spPr>
            <a:xfrm rot="5400000" flipH="1">
              <a:off x="1614850" y="4980033"/>
              <a:ext cx="177646" cy="2016696"/>
            </a:xfrm>
            <a:prstGeom prst="leftBracket">
              <a:avLst>
                <a:gd name="adj" fmla="val 8333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477" name="Google Shape;1477;p81"/>
            <p:cNvSpPr txBox="1"/>
            <p:nvPr/>
          </p:nvSpPr>
          <p:spPr>
            <a:xfrm>
              <a:off x="1541363" y="4504752"/>
              <a:ext cx="324621" cy="305187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latin typeface="Malgun Gothic"/>
                  <a:ea typeface="Malgun Gothic"/>
                  <a:cs typeface="Malgun Gothic"/>
                  <a:sym typeface="Malgun Gothic"/>
                </a:rPr>
                <a:t> </a:t>
              </a:r>
              <a:endParaRPr/>
            </a:p>
          </p:txBody>
        </p:sp>
        <p:sp>
          <p:nvSpPr>
            <p:cNvPr id="1478" name="Google Shape;1478;p81"/>
            <p:cNvSpPr txBox="1"/>
            <p:nvPr/>
          </p:nvSpPr>
          <p:spPr>
            <a:xfrm>
              <a:off x="4461008" y="4508357"/>
              <a:ext cx="324621" cy="305187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latin typeface="Malgun Gothic"/>
                  <a:ea typeface="Malgun Gothic"/>
                  <a:cs typeface="Malgun Gothic"/>
                  <a:sym typeface="Malgun Gothic"/>
                </a:rPr>
                <a:t> </a:t>
              </a:r>
              <a:endParaRPr/>
            </a:p>
          </p:txBody>
        </p:sp>
        <p:sp>
          <p:nvSpPr>
            <p:cNvPr id="1479" name="Google Shape;1479;p81"/>
            <p:cNvSpPr/>
            <p:nvPr/>
          </p:nvSpPr>
          <p:spPr>
            <a:xfrm>
              <a:off x="4461007" y="3468027"/>
              <a:ext cx="324622" cy="333991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0</a:t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480" name="Google Shape;1480;p81"/>
            <p:cNvSpPr/>
            <p:nvPr/>
          </p:nvSpPr>
          <p:spPr>
            <a:xfrm>
              <a:off x="4461007" y="4143776"/>
              <a:ext cx="324622" cy="333991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0</a:t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481" name="Google Shape;1481;p81"/>
            <p:cNvSpPr txBox="1"/>
            <p:nvPr/>
          </p:nvSpPr>
          <p:spPr>
            <a:xfrm>
              <a:off x="4511451" y="3834614"/>
              <a:ext cx="223734" cy="280173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 b="-4346"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latin typeface="Malgun Gothic"/>
                  <a:ea typeface="Malgun Gothic"/>
                  <a:cs typeface="Malgun Gothic"/>
                  <a:sym typeface="Malgun Gothic"/>
                </a:rPr>
                <a:t> </a:t>
              </a:r>
              <a:endParaRPr/>
            </a:p>
          </p:txBody>
        </p:sp>
        <p:sp>
          <p:nvSpPr>
            <p:cNvPr id="1482" name="Google Shape;1482;p81"/>
            <p:cNvSpPr/>
            <p:nvPr/>
          </p:nvSpPr>
          <p:spPr>
            <a:xfrm>
              <a:off x="4461007" y="2407925"/>
              <a:ext cx="324622" cy="333991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</a:t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483" name="Google Shape;1483;p81"/>
            <p:cNvSpPr/>
            <p:nvPr/>
          </p:nvSpPr>
          <p:spPr>
            <a:xfrm>
              <a:off x="4461007" y="3083674"/>
              <a:ext cx="324622" cy="333991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</a:t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484" name="Google Shape;1484;p81"/>
            <p:cNvSpPr txBox="1"/>
            <p:nvPr/>
          </p:nvSpPr>
          <p:spPr>
            <a:xfrm>
              <a:off x="4511451" y="2774512"/>
              <a:ext cx="223734" cy="280173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latin typeface="Malgun Gothic"/>
                  <a:ea typeface="Malgun Gothic"/>
                  <a:cs typeface="Malgun Gothic"/>
                  <a:sym typeface="Malgun Gothic"/>
                </a:rPr>
                <a:t> </a:t>
              </a:r>
              <a:endParaRPr/>
            </a:p>
          </p:txBody>
        </p:sp>
        <p:sp>
          <p:nvSpPr>
            <p:cNvPr id="1485" name="Google Shape;1485;p81"/>
            <p:cNvSpPr/>
            <p:nvPr/>
          </p:nvSpPr>
          <p:spPr>
            <a:xfrm>
              <a:off x="4461007" y="4840530"/>
              <a:ext cx="324622" cy="333991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</a:t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486" name="Google Shape;1486;p81"/>
            <p:cNvSpPr/>
            <p:nvPr/>
          </p:nvSpPr>
          <p:spPr>
            <a:xfrm>
              <a:off x="4461007" y="5516280"/>
              <a:ext cx="324622" cy="333991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</a:t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487" name="Google Shape;1487;p81"/>
            <p:cNvSpPr txBox="1"/>
            <p:nvPr/>
          </p:nvSpPr>
          <p:spPr>
            <a:xfrm>
              <a:off x="4511451" y="5207116"/>
              <a:ext cx="223734" cy="280173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latin typeface="Malgun Gothic"/>
                  <a:ea typeface="Malgun Gothic"/>
                  <a:cs typeface="Malgun Gothic"/>
                  <a:sym typeface="Malgun Gothic"/>
                </a:rPr>
                <a:t> </a:t>
              </a:r>
              <a:endParaRPr/>
            </a:p>
          </p:txBody>
        </p:sp>
        <p:cxnSp>
          <p:nvCxnSpPr>
            <p:cNvPr id="1488" name="Google Shape;1488;p81"/>
            <p:cNvCxnSpPr>
              <a:stCxn id="1432" idx="3"/>
              <a:endCxn id="1482" idx="1"/>
            </p:cNvCxnSpPr>
            <p:nvPr/>
          </p:nvCxnSpPr>
          <p:spPr>
            <a:xfrm>
              <a:off x="2656726" y="2573506"/>
              <a:ext cx="1804200" cy="1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1489" name="Google Shape;1489;p81"/>
            <p:cNvCxnSpPr>
              <a:stCxn id="1422" idx="3"/>
              <a:endCxn id="1483" idx="1"/>
            </p:cNvCxnSpPr>
            <p:nvPr/>
          </p:nvCxnSpPr>
          <p:spPr>
            <a:xfrm>
              <a:off x="2656766" y="3249255"/>
              <a:ext cx="1804200" cy="1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1490" name="Google Shape;1490;p81"/>
            <p:cNvCxnSpPr>
              <a:stCxn id="1443" idx="3"/>
              <a:endCxn id="1479" idx="1"/>
            </p:cNvCxnSpPr>
            <p:nvPr/>
          </p:nvCxnSpPr>
          <p:spPr>
            <a:xfrm>
              <a:off x="2656726" y="3633608"/>
              <a:ext cx="1804200" cy="1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1491" name="Google Shape;1491;p81"/>
            <p:cNvCxnSpPr>
              <a:stCxn id="1453" idx="3"/>
              <a:endCxn id="1480" idx="1"/>
            </p:cNvCxnSpPr>
            <p:nvPr/>
          </p:nvCxnSpPr>
          <p:spPr>
            <a:xfrm>
              <a:off x="2656726" y="4309357"/>
              <a:ext cx="1804200" cy="1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1492" name="Google Shape;1492;p81"/>
            <p:cNvCxnSpPr>
              <a:stCxn id="1464" idx="3"/>
              <a:endCxn id="1485" idx="1"/>
            </p:cNvCxnSpPr>
            <p:nvPr/>
          </p:nvCxnSpPr>
          <p:spPr>
            <a:xfrm>
              <a:off x="2656767" y="5006111"/>
              <a:ext cx="1804200" cy="1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1493" name="Google Shape;1493;p81"/>
            <p:cNvCxnSpPr>
              <a:stCxn id="1474" idx="3"/>
              <a:endCxn id="1486" idx="1"/>
            </p:cNvCxnSpPr>
            <p:nvPr/>
          </p:nvCxnSpPr>
          <p:spPr>
            <a:xfrm>
              <a:off x="2656726" y="5681861"/>
              <a:ext cx="1804200" cy="1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1494" name="Google Shape;1494;p81"/>
            <p:cNvSpPr/>
            <p:nvPr/>
          </p:nvSpPr>
          <p:spPr>
            <a:xfrm>
              <a:off x="3050501" y="2396270"/>
              <a:ext cx="1016458" cy="3467495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CNN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model</a:t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1495" name="Google Shape;1495;p81"/>
          <p:cNvGrpSpPr/>
          <p:nvPr/>
        </p:nvGrpSpPr>
        <p:grpSpPr>
          <a:xfrm>
            <a:off x="6096000" y="2156480"/>
            <a:ext cx="5151478" cy="3936345"/>
            <a:chOff x="5569634" y="1920313"/>
            <a:chExt cx="5151478" cy="4251232"/>
          </a:xfrm>
        </p:grpSpPr>
        <p:sp>
          <p:nvSpPr>
            <p:cNvPr id="1496" name="Google Shape;1496;p81"/>
            <p:cNvSpPr txBox="1"/>
            <p:nvPr/>
          </p:nvSpPr>
          <p:spPr>
            <a:xfrm>
              <a:off x="6415672" y="2584231"/>
              <a:ext cx="324621" cy="305187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latin typeface="Malgun Gothic"/>
                  <a:ea typeface="Malgun Gothic"/>
                  <a:cs typeface="Malgun Gothic"/>
                  <a:sym typeface="Malgun Gothic"/>
                </a:rPr>
                <a:t> </a:t>
              </a:r>
              <a:endParaRPr/>
            </a:p>
          </p:txBody>
        </p:sp>
        <p:grpSp>
          <p:nvGrpSpPr>
            <p:cNvPr id="1497" name="Google Shape;1497;p81"/>
            <p:cNvGrpSpPr/>
            <p:nvPr/>
          </p:nvGrpSpPr>
          <p:grpSpPr>
            <a:xfrm>
              <a:off x="5624657" y="2893182"/>
              <a:ext cx="1906651" cy="366638"/>
              <a:chOff x="5377749" y="2248708"/>
              <a:chExt cx="2171579" cy="676441"/>
            </a:xfrm>
          </p:grpSpPr>
          <p:sp>
            <p:nvSpPr>
              <p:cNvPr id="1498" name="Google Shape;1498;p81"/>
              <p:cNvSpPr/>
              <p:nvPr/>
            </p:nvSpPr>
            <p:spPr>
              <a:xfrm>
                <a:off x="5377749" y="2248708"/>
                <a:ext cx="647142" cy="338273"/>
              </a:xfrm>
              <a:prstGeom prst="rect">
                <a:avLst/>
              </a:prstGeom>
              <a:solidFill>
                <a:srgbClr val="DAEEF3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Malgun Gothic"/>
                  <a:buNone/>
                </a:pPr>
                <a:r>
                  <a:rPr lang="en-US" sz="8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샘플</a:t>
                </a:r>
                <a:r>
                  <a:rPr lang="en-US" sz="800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2</a:t>
                </a:r>
                <a:endParaRPr sz="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499" name="Google Shape;1499;p81"/>
              <p:cNvSpPr/>
              <p:nvPr/>
            </p:nvSpPr>
            <p:spPr>
              <a:xfrm>
                <a:off x="6015742" y="2248708"/>
                <a:ext cx="647142" cy="338273"/>
              </a:xfrm>
              <a:prstGeom prst="rect">
                <a:avLst/>
              </a:prstGeom>
              <a:solidFill>
                <a:srgbClr val="B7CCE4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00"/>
                  <a:buFont typeface="Malgun Gothic"/>
                  <a:buNone/>
                </a:pPr>
                <a:endParaRPr sz="3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500" name="Google Shape;1500;p81"/>
              <p:cNvSpPr/>
              <p:nvPr/>
            </p:nvSpPr>
            <p:spPr>
              <a:xfrm>
                <a:off x="6662894" y="2248708"/>
                <a:ext cx="308646" cy="338273"/>
              </a:xfrm>
              <a:prstGeom prst="rect">
                <a:avLst/>
              </a:prstGeom>
              <a:solidFill>
                <a:srgbClr val="93B3D7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00"/>
                  <a:buFont typeface="Malgun Gothic"/>
                  <a:buNone/>
                </a:pPr>
                <a:endParaRPr sz="3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501" name="Google Shape;1501;p81"/>
              <p:cNvSpPr/>
              <p:nvPr/>
            </p:nvSpPr>
            <p:spPr>
              <a:xfrm>
                <a:off x="6970161" y="2248708"/>
                <a:ext cx="579167" cy="338273"/>
              </a:xfrm>
              <a:prstGeom prst="rect">
                <a:avLst/>
              </a:prstGeom>
              <a:solidFill>
                <a:srgbClr val="366092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00"/>
                  <a:buFont typeface="Malgun Gothic"/>
                  <a:buNone/>
                </a:pPr>
                <a:endParaRPr sz="3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502" name="Google Shape;1502;p81"/>
              <p:cNvSpPr/>
              <p:nvPr/>
            </p:nvSpPr>
            <p:spPr>
              <a:xfrm>
                <a:off x="5377749" y="2586876"/>
                <a:ext cx="647142" cy="338273"/>
              </a:xfrm>
              <a:prstGeom prst="rect">
                <a:avLst/>
              </a:prstGeom>
              <a:solidFill>
                <a:srgbClr val="DAEEF3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Malgun Gothic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503" name="Google Shape;1503;p81"/>
              <p:cNvSpPr/>
              <p:nvPr/>
            </p:nvSpPr>
            <p:spPr>
              <a:xfrm>
                <a:off x="6015742" y="2586876"/>
                <a:ext cx="647142" cy="338273"/>
              </a:xfrm>
              <a:prstGeom prst="rect">
                <a:avLst/>
              </a:prstGeom>
              <a:solidFill>
                <a:srgbClr val="B7CCE4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Malgun Gothic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504" name="Google Shape;1504;p81"/>
              <p:cNvSpPr/>
              <p:nvPr/>
            </p:nvSpPr>
            <p:spPr>
              <a:xfrm>
                <a:off x="6662894" y="2586876"/>
                <a:ext cx="308646" cy="338273"/>
              </a:xfrm>
              <a:prstGeom prst="rect">
                <a:avLst/>
              </a:prstGeom>
              <a:solidFill>
                <a:srgbClr val="93B3D7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Malgun Gothic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505" name="Google Shape;1505;p81"/>
              <p:cNvSpPr/>
              <p:nvPr/>
            </p:nvSpPr>
            <p:spPr>
              <a:xfrm>
                <a:off x="6970161" y="2586876"/>
                <a:ext cx="579167" cy="338273"/>
              </a:xfrm>
              <a:prstGeom prst="rect">
                <a:avLst/>
              </a:prstGeom>
              <a:solidFill>
                <a:srgbClr val="366092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Malgun Gothic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506" name="Google Shape;1506;p81"/>
              <p:cNvSpPr/>
              <p:nvPr/>
            </p:nvSpPr>
            <p:spPr>
              <a:xfrm>
                <a:off x="5386343" y="2248708"/>
                <a:ext cx="2162720" cy="67122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1507" name="Google Shape;1507;p81"/>
            <p:cNvGrpSpPr/>
            <p:nvPr/>
          </p:nvGrpSpPr>
          <p:grpSpPr>
            <a:xfrm>
              <a:off x="5624695" y="2217433"/>
              <a:ext cx="1906573" cy="366639"/>
              <a:chOff x="5377749" y="2248708"/>
              <a:chExt cx="2171579" cy="676443"/>
            </a:xfrm>
          </p:grpSpPr>
          <p:sp>
            <p:nvSpPr>
              <p:cNvPr id="1508" name="Google Shape;1508;p81"/>
              <p:cNvSpPr/>
              <p:nvPr/>
            </p:nvSpPr>
            <p:spPr>
              <a:xfrm>
                <a:off x="5377749" y="2248708"/>
                <a:ext cx="647142" cy="338273"/>
              </a:xfrm>
              <a:prstGeom prst="rect">
                <a:avLst/>
              </a:prstGeom>
              <a:solidFill>
                <a:srgbClr val="DAEEF3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Malgun Gothic"/>
                  <a:buNone/>
                </a:pPr>
                <a:r>
                  <a:rPr lang="en-US" sz="8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샘플2</a:t>
                </a:r>
                <a:endParaRPr sz="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509" name="Google Shape;1509;p81"/>
              <p:cNvSpPr/>
              <p:nvPr/>
            </p:nvSpPr>
            <p:spPr>
              <a:xfrm>
                <a:off x="6015742" y="2248708"/>
                <a:ext cx="647142" cy="338273"/>
              </a:xfrm>
              <a:prstGeom prst="rect">
                <a:avLst/>
              </a:prstGeom>
              <a:solidFill>
                <a:srgbClr val="B7CCE4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00"/>
                  <a:buFont typeface="Malgun Gothic"/>
                  <a:buNone/>
                </a:pPr>
                <a:endParaRPr sz="3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510" name="Google Shape;1510;p81"/>
              <p:cNvSpPr/>
              <p:nvPr/>
            </p:nvSpPr>
            <p:spPr>
              <a:xfrm>
                <a:off x="6662894" y="2248708"/>
                <a:ext cx="308646" cy="338273"/>
              </a:xfrm>
              <a:prstGeom prst="rect">
                <a:avLst/>
              </a:prstGeom>
              <a:solidFill>
                <a:srgbClr val="93B3D7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00"/>
                  <a:buFont typeface="Malgun Gothic"/>
                  <a:buNone/>
                </a:pPr>
                <a:endParaRPr sz="3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511" name="Google Shape;1511;p81"/>
              <p:cNvSpPr/>
              <p:nvPr/>
            </p:nvSpPr>
            <p:spPr>
              <a:xfrm>
                <a:off x="6970161" y="2248708"/>
                <a:ext cx="579167" cy="338273"/>
              </a:xfrm>
              <a:prstGeom prst="rect">
                <a:avLst/>
              </a:prstGeom>
              <a:solidFill>
                <a:srgbClr val="366092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00"/>
                  <a:buFont typeface="Malgun Gothic"/>
                  <a:buNone/>
                </a:pPr>
                <a:endParaRPr sz="3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512" name="Google Shape;1512;p81"/>
              <p:cNvSpPr/>
              <p:nvPr/>
            </p:nvSpPr>
            <p:spPr>
              <a:xfrm>
                <a:off x="5377749" y="2586877"/>
                <a:ext cx="647142" cy="338274"/>
              </a:xfrm>
              <a:prstGeom prst="rect">
                <a:avLst/>
              </a:prstGeom>
              <a:solidFill>
                <a:srgbClr val="DAEEF3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Malgun Gothic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513" name="Google Shape;1513;p81"/>
              <p:cNvSpPr/>
              <p:nvPr/>
            </p:nvSpPr>
            <p:spPr>
              <a:xfrm>
                <a:off x="6015742" y="2586876"/>
                <a:ext cx="647142" cy="338273"/>
              </a:xfrm>
              <a:prstGeom prst="rect">
                <a:avLst/>
              </a:prstGeom>
              <a:solidFill>
                <a:srgbClr val="B7CCE4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Malgun Gothic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514" name="Google Shape;1514;p81"/>
              <p:cNvSpPr/>
              <p:nvPr/>
            </p:nvSpPr>
            <p:spPr>
              <a:xfrm>
                <a:off x="6662894" y="2586876"/>
                <a:ext cx="308646" cy="338273"/>
              </a:xfrm>
              <a:prstGeom prst="rect">
                <a:avLst/>
              </a:prstGeom>
              <a:solidFill>
                <a:srgbClr val="93B3D7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Malgun Gothic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515" name="Google Shape;1515;p81"/>
              <p:cNvSpPr/>
              <p:nvPr/>
            </p:nvSpPr>
            <p:spPr>
              <a:xfrm>
                <a:off x="6970161" y="2586876"/>
                <a:ext cx="579167" cy="338273"/>
              </a:xfrm>
              <a:prstGeom prst="rect">
                <a:avLst/>
              </a:prstGeom>
              <a:solidFill>
                <a:srgbClr val="366092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Malgun Gothic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516" name="Google Shape;1516;p81"/>
              <p:cNvSpPr/>
              <p:nvPr/>
            </p:nvSpPr>
            <p:spPr>
              <a:xfrm>
                <a:off x="5386343" y="2248708"/>
                <a:ext cx="2162720" cy="67122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1517" name="Google Shape;1517;p81"/>
            <p:cNvSpPr txBox="1"/>
            <p:nvPr/>
          </p:nvSpPr>
          <p:spPr>
            <a:xfrm>
              <a:off x="6415672" y="3818501"/>
              <a:ext cx="324621" cy="305187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latin typeface="Malgun Gothic"/>
                  <a:ea typeface="Malgun Gothic"/>
                  <a:cs typeface="Malgun Gothic"/>
                  <a:sym typeface="Malgun Gothic"/>
                </a:rPr>
                <a:t> </a:t>
              </a:r>
              <a:endParaRPr/>
            </a:p>
          </p:txBody>
        </p:sp>
        <p:grpSp>
          <p:nvGrpSpPr>
            <p:cNvPr id="1518" name="Google Shape;1518;p81"/>
            <p:cNvGrpSpPr/>
            <p:nvPr/>
          </p:nvGrpSpPr>
          <p:grpSpPr>
            <a:xfrm>
              <a:off x="5624695" y="3451703"/>
              <a:ext cx="1906573" cy="366639"/>
              <a:chOff x="4049610" y="2603369"/>
              <a:chExt cx="2030108" cy="406725"/>
            </a:xfrm>
          </p:grpSpPr>
          <p:sp>
            <p:nvSpPr>
              <p:cNvPr id="1519" name="Google Shape;1519;p81"/>
              <p:cNvSpPr/>
              <p:nvPr/>
            </p:nvSpPr>
            <p:spPr>
              <a:xfrm>
                <a:off x="4049610" y="2603369"/>
                <a:ext cx="604983" cy="203393"/>
              </a:xfrm>
              <a:prstGeom prst="rect">
                <a:avLst/>
              </a:prstGeom>
              <a:solidFill>
                <a:srgbClr val="EAF1DD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Malgun Gothic"/>
                  <a:buNone/>
                </a:pPr>
                <a:r>
                  <a:rPr lang="en-US" sz="8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샘플</a:t>
                </a:r>
                <a:r>
                  <a:rPr lang="en-US" sz="800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9</a:t>
                </a:r>
                <a:endParaRPr sz="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520" name="Google Shape;1520;p81"/>
              <p:cNvSpPr/>
              <p:nvPr/>
            </p:nvSpPr>
            <p:spPr>
              <a:xfrm>
                <a:off x="4646040" y="2603369"/>
                <a:ext cx="604983" cy="203393"/>
              </a:xfrm>
              <a:prstGeom prst="rect">
                <a:avLst/>
              </a:prstGeom>
              <a:solidFill>
                <a:srgbClr val="C2D59B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00"/>
                  <a:buFont typeface="Malgun Gothic"/>
                  <a:buNone/>
                </a:pPr>
                <a:endParaRPr sz="3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521" name="Google Shape;1521;p81"/>
              <p:cNvSpPr/>
              <p:nvPr/>
            </p:nvSpPr>
            <p:spPr>
              <a:xfrm>
                <a:off x="5251032" y="2603369"/>
                <a:ext cx="288539" cy="203393"/>
              </a:xfrm>
              <a:prstGeom prst="rect">
                <a:avLst/>
              </a:prstGeom>
              <a:solidFill>
                <a:srgbClr val="76923C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00"/>
                  <a:buFont typeface="Malgun Gothic"/>
                  <a:buNone/>
                </a:pPr>
                <a:endParaRPr sz="3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522" name="Google Shape;1522;p81"/>
              <p:cNvSpPr/>
              <p:nvPr/>
            </p:nvSpPr>
            <p:spPr>
              <a:xfrm>
                <a:off x="5538282" y="2603369"/>
                <a:ext cx="541436" cy="203393"/>
              </a:xfrm>
              <a:prstGeom prst="rect">
                <a:avLst/>
              </a:prstGeom>
              <a:solidFill>
                <a:srgbClr val="00B05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00"/>
                  <a:buFont typeface="Malgun Gothic"/>
                  <a:buNone/>
                </a:pPr>
                <a:endParaRPr sz="3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523" name="Google Shape;1523;p81"/>
              <p:cNvSpPr/>
              <p:nvPr/>
            </p:nvSpPr>
            <p:spPr>
              <a:xfrm>
                <a:off x="4049610" y="2806700"/>
                <a:ext cx="604983" cy="203394"/>
              </a:xfrm>
              <a:prstGeom prst="rect">
                <a:avLst/>
              </a:prstGeom>
              <a:solidFill>
                <a:srgbClr val="EAF1DD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Malgun Gothic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524" name="Google Shape;1524;p81"/>
              <p:cNvSpPr/>
              <p:nvPr/>
            </p:nvSpPr>
            <p:spPr>
              <a:xfrm>
                <a:off x="4646040" y="2806699"/>
                <a:ext cx="604983" cy="203393"/>
              </a:xfrm>
              <a:prstGeom prst="rect">
                <a:avLst/>
              </a:prstGeom>
              <a:solidFill>
                <a:srgbClr val="C2D59B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Malgun Gothic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525" name="Google Shape;1525;p81"/>
              <p:cNvSpPr/>
              <p:nvPr/>
            </p:nvSpPr>
            <p:spPr>
              <a:xfrm>
                <a:off x="5251032" y="2806699"/>
                <a:ext cx="288539" cy="203393"/>
              </a:xfrm>
              <a:prstGeom prst="rect">
                <a:avLst/>
              </a:prstGeom>
              <a:solidFill>
                <a:srgbClr val="76923C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Malgun Gothic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526" name="Google Shape;1526;p81"/>
              <p:cNvSpPr/>
              <p:nvPr/>
            </p:nvSpPr>
            <p:spPr>
              <a:xfrm>
                <a:off x="5538282" y="2806699"/>
                <a:ext cx="541436" cy="203393"/>
              </a:xfrm>
              <a:prstGeom prst="rect">
                <a:avLst/>
              </a:prstGeom>
              <a:solidFill>
                <a:srgbClr val="00B05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Malgun Gothic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527" name="Google Shape;1527;p81"/>
              <p:cNvSpPr/>
              <p:nvPr/>
            </p:nvSpPr>
            <p:spPr>
              <a:xfrm>
                <a:off x="4057644" y="2603369"/>
                <a:ext cx="2021826" cy="4035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1528" name="Google Shape;1528;p81"/>
            <p:cNvGrpSpPr/>
            <p:nvPr/>
          </p:nvGrpSpPr>
          <p:grpSpPr>
            <a:xfrm>
              <a:off x="5624695" y="4127452"/>
              <a:ext cx="1906573" cy="366639"/>
              <a:chOff x="4049611" y="3101768"/>
              <a:chExt cx="2030108" cy="406725"/>
            </a:xfrm>
          </p:grpSpPr>
          <p:sp>
            <p:nvSpPr>
              <p:cNvPr id="1529" name="Google Shape;1529;p81"/>
              <p:cNvSpPr/>
              <p:nvPr/>
            </p:nvSpPr>
            <p:spPr>
              <a:xfrm>
                <a:off x="4049611" y="3101768"/>
                <a:ext cx="604983" cy="203393"/>
              </a:xfrm>
              <a:prstGeom prst="rect">
                <a:avLst/>
              </a:prstGeom>
              <a:solidFill>
                <a:srgbClr val="EAF1DD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Malgun Gothic"/>
                  <a:buNone/>
                </a:pPr>
                <a:r>
                  <a:rPr lang="en-US" sz="8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샘플</a:t>
                </a:r>
                <a:r>
                  <a:rPr lang="en-US" sz="800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9</a:t>
                </a:r>
                <a:endParaRPr sz="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530" name="Google Shape;1530;p81"/>
              <p:cNvSpPr/>
              <p:nvPr/>
            </p:nvSpPr>
            <p:spPr>
              <a:xfrm>
                <a:off x="4646041" y="3101768"/>
                <a:ext cx="604983" cy="203393"/>
              </a:xfrm>
              <a:prstGeom prst="rect">
                <a:avLst/>
              </a:prstGeom>
              <a:solidFill>
                <a:srgbClr val="C2D59B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00"/>
                  <a:buFont typeface="Malgun Gothic"/>
                  <a:buNone/>
                </a:pPr>
                <a:endParaRPr sz="3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531" name="Google Shape;1531;p81"/>
              <p:cNvSpPr/>
              <p:nvPr/>
            </p:nvSpPr>
            <p:spPr>
              <a:xfrm>
                <a:off x="5251033" y="3101768"/>
                <a:ext cx="288539" cy="203393"/>
              </a:xfrm>
              <a:prstGeom prst="rect">
                <a:avLst/>
              </a:prstGeom>
              <a:solidFill>
                <a:srgbClr val="76923C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00"/>
                  <a:buFont typeface="Malgun Gothic"/>
                  <a:buNone/>
                </a:pPr>
                <a:endParaRPr sz="3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532" name="Google Shape;1532;p81"/>
              <p:cNvSpPr/>
              <p:nvPr/>
            </p:nvSpPr>
            <p:spPr>
              <a:xfrm>
                <a:off x="5538283" y="3101768"/>
                <a:ext cx="541436" cy="203393"/>
              </a:xfrm>
              <a:prstGeom prst="rect">
                <a:avLst/>
              </a:prstGeom>
              <a:solidFill>
                <a:srgbClr val="00B05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00"/>
                  <a:buFont typeface="Malgun Gothic"/>
                  <a:buNone/>
                </a:pPr>
                <a:endParaRPr sz="3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533" name="Google Shape;1533;p81"/>
              <p:cNvSpPr/>
              <p:nvPr/>
            </p:nvSpPr>
            <p:spPr>
              <a:xfrm>
                <a:off x="4049611" y="3305099"/>
                <a:ext cx="604983" cy="203394"/>
              </a:xfrm>
              <a:prstGeom prst="rect">
                <a:avLst/>
              </a:prstGeom>
              <a:solidFill>
                <a:srgbClr val="EAF1DD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Malgun Gothic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534" name="Google Shape;1534;p81"/>
              <p:cNvSpPr/>
              <p:nvPr/>
            </p:nvSpPr>
            <p:spPr>
              <a:xfrm>
                <a:off x="4646041" y="3305098"/>
                <a:ext cx="604983" cy="203393"/>
              </a:xfrm>
              <a:prstGeom prst="rect">
                <a:avLst/>
              </a:prstGeom>
              <a:solidFill>
                <a:srgbClr val="C2D59B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Malgun Gothic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535" name="Google Shape;1535;p81"/>
              <p:cNvSpPr/>
              <p:nvPr/>
            </p:nvSpPr>
            <p:spPr>
              <a:xfrm>
                <a:off x="5251033" y="3305098"/>
                <a:ext cx="288539" cy="203393"/>
              </a:xfrm>
              <a:prstGeom prst="rect">
                <a:avLst/>
              </a:prstGeom>
              <a:solidFill>
                <a:srgbClr val="76923C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Malgun Gothic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536" name="Google Shape;1536;p81"/>
              <p:cNvSpPr/>
              <p:nvPr/>
            </p:nvSpPr>
            <p:spPr>
              <a:xfrm>
                <a:off x="5538283" y="3305098"/>
                <a:ext cx="541436" cy="203393"/>
              </a:xfrm>
              <a:prstGeom prst="rect">
                <a:avLst/>
              </a:prstGeom>
              <a:solidFill>
                <a:srgbClr val="00B05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Malgun Gothic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537" name="Google Shape;1537;p81"/>
              <p:cNvSpPr/>
              <p:nvPr/>
            </p:nvSpPr>
            <p:spPr>
              <a:xfrm>
                <a:off x="4057645" y="3101768"/>
                <a:ext cx="2021826" cy="4035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1538" name="Google Shape;1538;p81"/>
            <p:cNvSpPr txBox="1"/>
            <p:nvPr/>
          </p:nvSpPr>
          <p:spPr>
            <a:xfrm>
              <a:off x="6415672" y="5191003"/>
              <a:ext cx="324621" cy="305187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latin typeface="Malgun Gothic"/>
                  <a:ea typeface="Malgun Gothic"/>
                  <a:cs typeface="Malgun Gothic"/>
                  <a:sym typeface="Malgun Gothic"/>
                </a:rPr>
                <a:t> </a:t>
              </a:r>
              <a:endParaRPr/>
            </a:p>
          </p:txBody>
        </p:sp>
        <p:grpSp>
          <p:nvGrpSpPr>
            <p:cNvPr id="1539" name="Google Shape;1539;p81"/>
            <p:cNvGrpSpPr/>
            <p:nvPr/>
          </p:nvGrpSpPr>
          <p:grpSpPr>
            <a:xfrm>
              <a:off x="5624657" y="4824206"/>
              <a:ext cx="1906651" cy="366638"/>
              <a:chOff x="7652843" y="3801553"/>
              <a:chExt cx="2030191" cy="406724"/>
            </a:xfrm>
          </p:grpSpPr>
          <p:sp>
            <p:nvSpPr>
              <p:cNvPr id="1540" name="Google Shape;1540;p81"/>
              <p:cNvSpPr/>
              <p:nvPr/>
            </p:nvSpPr>
            <p:spPr>
              <a:xfrm>
                <a:off x="7652843" y="3801553"/>
                <a:ext cx="605008" cy="203394"/>
              </a:xfrm>
              <a:prstGeom prst="rect">
                <a:avLst/>
              </a:prstGeom>
              <a:solidFill>
                <a:srgbClr val="F2DADA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Malgun Gothic"/>
                  <a:buNone/>
                </a:pPr>
                <a:r>
                  <a:rPr lang="en-US" sz="8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샘플</a:t>
                </a:r>
                <a:r>
                  <a:rPr lang="en-US" sz="800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92</a:t>
                </a:r>
                <a:endParaRPr sz="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541" name="Google Shape;1541;p81"/>
              <p:cNvSpPr/>
              <p:nvPr/>
            </p:nvSpPr>
            <p:spPr>
              <a:xfrm>
                <a:off x="8249297" y="3801553"/>
                <a:ext cx="605008" cy="203394"/>
              </a:xfrm>
              <a:prstGeom prst="rect">
                <a:avLst/>
              </a:prstGeom>
              <a:solidFill>
                <a:srgbClr val="E5B8B7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00"/>
                  <a:buFont typeface="Malgun Gothic"/>
                  <a:buNone/>
                </a:pPr>
                <a:endParaRPr sz="3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542" name="Google Shape;1542;p81"/>
              <p:cNvSpPr/>
              <p:nvPr/>
            </p:nvSpPr>
            <p:spPr>
              <a:xfrm>
                <a:off x="8854314" y="3801553"/>
                <a:ext cx="288551" cy="203394"/>
              </a:xfrm>
              <a:prstGeom prst="rect">
                <a:avLst/>
              </a:prstGeom>
              <a:solidFill>
                <a:srgbClr val="953734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00"/>
                  <a:buFont typeface="Malgun Gothic"/>
                  <a:buNone/>
                </a:pPr>
                <a:endParaRPr sz="3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543" name="Google Shape;1543;p81"/>
              <p:cNvSpPr/>
              <p:nvPr/>
            </p:nvSpPr>
            <p:spPr>
              <a:xfrm>
                <a:off x="9141576" y="3801553"/>
                <a:ext cx="541458" cy="203394"/>
              </a:xfrm>
              <a:prstGeom prst="rect">
                <a:avLst/>
              </a:prstGeom>
              <a:solidFill>
                <a:srgbClr val="C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00"/>
                  <a:buFont typeface="Malgun Gothic"/>
                  <a:buNone/>
                </a:pPr>
                <a:endParaRPr sz="3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544" name="Google Shape;1544;p81"/>
              <p:cNvSpPr/>
              <p:nvPr/>
            </p:nvSpPr>
            <p:spPr>
              <a:xfrm>
                <a:off x="7652843" y="4004883"/>
                <a:ext cx="605008" cy="203394"/>
              </a:xfrm>
              <a:prstGeom prst="rect">
                <a:avLst/>
              </a:prstGeom>
              <a:solidFill>
                <a:srgbClr val="F2DADA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Malgun Gothic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545" name="Google Shape;1545;p81"/>
              <p:cNvSpPr/>
              <p:nvPr/>
            </p:nvSpPr>
            <p:spPr>
              <a:xfrm>
                <a:off x="8249297" y="4004883"/>
                <a:ext cx="605008" cy="203394"/>
              </a:xfrm>
              <a:prstGeom prst="rect">
                <a:avLst/>
              </a:prstGeom>
              <a:solidFill>
                <a:srgbClr val="E5B8B7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Malgun Gothic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546" name="Google Shape;1546;p81"/>
              <p:cNvSpPr/>
              <p:nvPr/>
            </p:nvSpPr>
            <p:spPr>
              <a:xfrm>
                <a:off x="8854314" y="4004883"/>
                <a:ext cx="288551" cy="203394"/>
              </a:xfrm>
              <a:prstGeom prst="rect">
                <a:avLst/>
              </a:prstGeom>
              <a:solidFill>
                <a:srgbClr val="953734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Malgun Gothic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547" name="Google Shape;1547;p81"/>
              <p:cNvSpPr/>
              <p:nvPr/>
            </p:nvSpPr>
            <p:spPr>
              <a:xfrm>
                <a:off x="9141576" y="4004883"/>
                <a:ext cx="541458" cy="203394"/>
              </a:xfrm>
              <a:prstGeom prst="rect">
                <a:avLst/>
              </a:prstGeom>
              <a:solidFill>
                <a:srgbClr val="C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Malgun Gothic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548" name="Google Shape;1548;p81"/>
              <p:cNvSpPr/>
              <p:nvPr/>
            </p:nvSpPr>
            <p:spPr>
              <a:xfrm>
                <a:off x="7660877" y="3801553"/>
                <a:ext cx="2021909" cy="40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1549" name="Google Shape;1549;p81"/>
            <p:cNvGrpSpPr/>
            <p:nvPr/>
          </p:nvGrpSpPr>
          <p:grpSpPr>
            <a:xfrm>
              <a:off x="5624695" y="5499956"/>
              <a:ext cx="1906573" cy="366639"/>
              <a:chOff x="7645140" y="2601421"/>
              <a:chExt cx="2030108" cy="406725"/>
            </a:xfrm>
          </p:grpSpPr>
          <p:sp>
            <p:nvSpPr>
              <p:cNvPr id="1550" name="Google Shape;1550;p81"/>
              <p:cNvSpPr/>
              <p:nvPr/>
            </p:nvSpPr>
            <p:spPr>
              <a:xfrm>
                <a:off x="7645140" y="2601421"/>
                <a:ext cx="604983" cy="203393"/>
              </a:xfrm>
              <a:prstGeom prst="rect">
                <a:avLst/>
              </a:prstGeom>
              <a:solidFill>
                <a:srgbClr val="F2DADA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Malgun Gothic"/>
                  <a:buNone/>
                </a:pPr>
                <a:r>
                  <a:rPr lang="en-US" sz="8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샘플</a:t>
                </a:r>
                <a:r>
                  <a:rPr lang="en-US" sz="800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92</a:t>
                </a:r>
                <a:endParaRPr sz="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551" name="Google Shape;1551;p81"/>
              <p:cNvSpPr/>
              <p:nvPr/>
            </p:nvSpPr>
            <p:spPr>
              <a:xfrm>
                <a:off x="8241570" y="2601421"/>
                <a:ext cx="604983" cy="203393"/>
              </a:xfrm>
              <a:prstGeom prst="rect">
                <a:avLst/>
              </a:prstGeom>
              <a:solidFill>
                <a:srgbClr val="E5B8B7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00"/>
                  <a:buFont typeface="Malgun Gothic"/>
                  <a:buNone/>
                </a:pPr>
                <a:endParaRPr sz="3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552" name="Google Shape;1552;p81"/>
              <p:cNvSpPr/>
              <p:nvPr/>
            </p:nvSpPr>
            <p:spPr>
              <a:xfrm>
                <a:off x="8846562" y="2601421"/>
                <a:ext cx="288539" cy="203393"/>
              </a:xfrm>
              <a:prstGeom prst="rect">
                <a:avLst/>
              </a:prstGeom>
              <a:solidFill>
                <a:srgbClr val="953734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00"/>
                  <a:buFont typeface="Malgun Gothic"/>
                  <a:buNone/>
                </a:pPr>
                <a:endParaRPr sz="3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553" name="Google Shape;1553;p81"/>
              <p:cNvSpPr/>
              <p:nvPr/>
            </p:nvSpPr>
            <p:spPr>
              <a:xfrm>
                <a:off x="9133812" y="2601421"/>
                <a:ext cx="541436" cy="203393"/>
              </a:xfrm>
              <a:prstGeom prst="rect">
                <a:avLst/>
              </a:prstGeom>
              <a:solidFill>
                <a:srgbClr val="C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00"/>
                  <a:buFont typeface="Malgun Gothic"/>
                  <a:buNone/>
                </a:pPr>
                <a:endParaRPr sz="3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554" name="Google Shape;1554;p81"/>
              <p:cNvSpPr/>
              <p:nvPr/>
            </p:nvSpPr>
            <p:spPr>
              <a:xfrm>
                <a:off x="7645140" y="2804752"/>
                <a:ext cx="604983" cy="203394"/>
              </a:xfrm>
              <a:prstGeom prst="rect">
                <a:avLst/>
              </a:prstGeom>
              <a:solidFill>
                <a:srgbClr val="F2DADA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Malgun Gothic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555" name="Google Shape;1555;p81"/>
              <p:cNvSpPr/>
              <p:nvPr/>
            </p:nvSpPr>
            <p:spPr>
              <a:xfrm>
                <a:off x="8241570" y="2804751"/>
                <a:ext cx="604983" cy="203393"/>
              </a:xfrm>
              <a:prstGeom prst="rect">
                <a:avLst/>
              </a:prstGeom>
              <a:solidFill>
                <a:srgbClr val="E5B8B7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Malgun Gothic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556" name="Google Shape;1556;p81"/>
              <p:cNvSpPr/>
              <p:nvPr/>
            </p:nvSpPr>
            <p:spPr>
              <a:xfrm>
                <a:off x="8846562" y="2804751"/>
                <a:ext cx="288539" cy="203393"/>
              </a:xfrm>
              <a:prstGeom prst="rect">
                <a:avLst/>
              </a:prstGeom>
              <a:solidFill>
                <a:srgbClr val="953734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Malgun Gothic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557" name="Google Shape;1557;p81"/>
              <p:cNvSpPr/>
              <p:nvPr/>
            </p:nvSpPr>
            <p:spPr>
              <a:xfrm>
                <a:off x="9133812" y="2804751"/>
                <a:ext cx="541436" cy="203393"/>
              </a:xfrm>
              <a:prstGeom prst="rect">
                <a:avLst/>
              </a:prstGeom>
              <a:solidFill>
                <a:srgbClr val="C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Malgun Gothic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558" name="Google Shape;1558;p81"/>
              <p:cNvSpPr/>
              <p:nvPr/>
            </p:nvSpPr>
            <p:spPr>
              <a:xfrm>
                <a:off x="7653174" y="2601421"/>
                <a:ext cx="2021826" cy="4035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1559" name="Google Shape;1559;p81"/>
            <p:cNvSpPr/>
            <p:nvPr/>
          </p:nvSpPr>
          <p:spPr>
            <a:xfrm rot="5400000">
              <a:off x="6489159" y="1000788"/>
              <a:ext cx="177646" cy="2016696"/>
            </a:xfrm>
            <a:prstGeom prst="leftBracket">
              <a:avLst>
                <a:gd name="adj" fmla="val 8333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560" name="Google Shape;1560;p81"/>
            <p:cNvSpPr/>
            <p:nvPr/>
          </p:nvSpPr>
          <p:spPr>
            <a:xfrm rot="5400000" flipH="1">
              <a:off x="6489159" y="5074374"/>
              <a:ext cx="177646" cy="2016696"/>
            </a:xfrm>
            <a:prstGeom prst="leftBracket">
              <a:avLst>
                <a:gd name="adj" fmla="val 8333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561" name="Google Shape;1561;p81"/>
            <p:cNvSpPr txBox="1"/>
            <p:nvPr/>
          </p:nvSpPr>
          <p:spPr>
            <a:xfrm>
              <a:off x="6415672" y="4504752"/>
              <a:ext cx="324621" cy="305187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latin typeface="Malgun Gothic"/>
                  <a:ea typeface="Malgun Gothic"/>
                  <a:cs typeface="Malgun Gothic"/>
                  <a:sym typeface="Malgun Gothic"/>
                </a:rPr>
                <a:t> </a:t>
              </a:r>
              <a:endParaRPr/>
            </a:p>
          </p:txBody>
        </p:sp>
        <p:sp>
          <p:nvSpPr>
            <p:cNvPr id="1562" name="Google Shape;1562;p81"/>
            <p:cNvSpPr txBox="1"/>
            <p:nvPr/>
          </p:nvSpPr>
          <p:spPr>
            <a:xfrm>
              <a:off x="9335317" y="4508357"/>
              <a:ext cx="324621" cy="305187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latin typeface="Malgun Gothic"/>
                  <a:ea typeface="Malgun Gothic"/>
                  <a:cs typeface="Malgun Gothic"/>
                  <a:sym typeface="Malgun Gothic"/>
                </a:rPr>
                <a:t> </a:t>
              </a:r>
              <a:endParaRPr/>
            </a:p>
          </p:txBody>
        </p:sp>
        <p:sp>
          <p:nvSpPr>
            <p:cNvPr id="1563" name="Google Shape;1563;p81"/>
            <p:cNvSpPr/>
            <p:nvPr/>
          </p:nvSpPr>
          <p:spPr>
            <a:xfrm>
              <a:off x="9335316" y="3468027"/>
              <a:ext cx="324622" cy="333991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0</a:t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564" name="Google Shape;1564;p81"/>
            <p:cNvSpPr/>
            <p:nvPr/>
          </p:nvSpPr>
          <p:spPr>
            <a:xfrm>
              <a:off x="9335316" y="4143776"/>
              <a:ext cx="324622" cy="333991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0</a:t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565" name="Google Shape;1565;p81"/>
            <p:cNvSpPr txBox="1"/>
            <p:nvPr/>
          </p:nvSpPr>
          <p:spPr>
            <a:xfrm>
              <a:off x="9385760" y="3834614"/>
              <a:ext cx="223734" cy="280173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 b="-9521"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latin typeface="Malgun Gothic"/>
                  <a:ea typeface="Malgun Gothic"/>
                  <a:cs typeface="Malgun Gothic"/>
                  <a:sym typeface="Malgun Gothic"/>
                </a:rPr>
                <a:t> </a:t>
              </a:r>
              <a:endParaRPr/>
            </a:p>
          </p:txBody>
        </p:sp>
        <p:cxnSp>
          <p:nvCxnSpPr>
            <p:cNvPr id="1566" name="Google Shape;1566;p81"/>
            <p:cNvCxnSpPr>
              <a:stCxn id="1567" idx="3"/>
              <a:endCxn id="1568" idx="1"/>
            </p:cNvCxnSpPr>
            <p:nvPr/>
          </p:nvCxnSpPr>
          <p:spPr>
            <a:xfrm>
              <a:off x="7592797" y="2739702"/>
              <a:ext cx="1616100" cy="0"/>
            </a:xfrm>
            <a:prstGeom prst="straightConnector1">
              <a:avLst/>
            </a:prstGeom>
            <a:noFill/>
            <a:ln w="12700" cap="flat" cmpd="sng">
              <a:solidFill>
                <a:srgbClr val="17365D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1569" name="Google Shape;1569;p81"/>
            <p:cNvCxnSpPr/>
            <p:nvPr/>
          </p:nvCxnSpPr>
          <p:spPr>
            <a:xfrm>
              <a:off x="7592797" y="3972767"/>
              <a:ext cx="1618147" cy="0"/>
            </a:xfrm>
            <a:prstGeom prst="straightConnector1">
              <a:avLst/>
            </a:prstGeom>
            <a:noFill/>
            <a:ln w="12700" cap="flat" cmpd="sng">
              <a:solidFill>
                <a:srgbClr val="76923C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1570" name="Google Shape;1570;p81"/>
            <p:cNvCxnSpPr>
              <a:stCxn id="1571" idx="3"/>
              <a:endCxn id="1572" idx="1"/>
            </p:cNvCxnSpPr>
            <p:nvPr/>
          </p:nvCxnSpPr>
          <p:spPr>
            <a:xfrm rot="10800000" flipH="1">
              <a:off x="7592797" y="5343553"/>
              <a:ext cx="1619100" cy="13500"/>
            </a:xfrm>
            <a:prstGeom prst="straightConnector1">
              <a:avLst/>
            </a:prstGeom>
            <a:noFill/>
            <a:ln w="12700" cap="flat" cmpd="sng">
              <a:solidFill>
                <a:srgbClr val="953734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1573" name="Google Shape;1573;p81"/>
            <p:cNvSpPr/>
            <p:nvPr/>
          </p:nvSpPr>
          <p:spPr>
            <a:xfrm>
              <a:off x="7900008" y="2318011"/>
              <a:ext cx="1016458" cy="3545754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CNN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model</a:t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567" name="Google Shape;1567;p81"/>
            <p:cNvSpPr/>
            <p:nvPr/>
          </p:nvSpPr>
          <p:spPr>
            <a:xfrm>
              <a:off x="5574600" y="2157336"/>
              <a:ext cx="2018197" cy="1164732"/>
            </a:xfrm>
            <a:prstGeom prst="rect">
              <a:avLst/>
            </a:prstGeom>
            <a:noFill/>
            <a:ln w="25400" cap="flat" cmpd="sng">
              <a:solidFill>
                <a:srgbClr val="17365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574" name="Google Shape;1574;p81"/>
            <p:cNvSpPr/>
            <p:nvPr/>
          </p:nvSpPr>
          <p:spPr>
            <a:xfrm>
              <a:off x="5574600" y="3390401"/>
              <a:ext cx="2018197" cy="1164732"/>
            </a:xfrm>
            <a:prstGeom prst="rect">
              <a:avLst/>
            </a:prstGeom>
            <a:noFill/>
            <a:ln w="25400" cap="flat" cmpd="sng">
              <a:solidFill>
                <a:srgbClr val="76923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571" name="Google Shape;1571;p81"/>
            <p:cNvSpPr/>
            <p:nvPr/>
          </p:nvSpPr>
          <p:spPr>
            <a:xfrm>
              <a:off x="5574600" y="4774687"/>
              <a:ext cx="2018197" cy="1164732"/>
            </a:xfrm>
            <a:prstGeom prst="rect">
              <a:avLst/>
            </a:prstGeom>
            <a:noFill/>
            <a:ln w="25400" cap="flat" cmpd="sng">
              <a:solidFill>
                <a:srgbClr val="9537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575" name="Google Shape;1575;p81"/>
            <p:cNvSpPr txBox="1"/>
            <p:nvPr/>
          </p:nvSpPr>
          <p:spPr>
            <a:xfrm>
              <a:off x="9781906" y="3387556"/>
              <a:ext cx="582211" cy="29915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1">
                  <a:solidFill>
                    <a:srgbClr val="76923C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샘플4</a:t>
              </a:r>
              <a:endParaRPr sz="1200" b="1">
                <a:solidFill>
                  <a:srgbClr val="76923C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576" name="Google Shape;1576;p81"/>
            <p:cNvSpPr/>
            <p:nvPr/>
          </p:nvSpPr>
          <p:spPr>
            <a:xfrm>
              <a:off x="9210944" y="3390401"/>
              <a:ext cx="577403" cy="1164732"/>
            </a:xfrm>
            <a:prstGeom prst="rect">
              <a:avLst/>
            </a:prstGeom>
            <a:noFill/>
            <a:ln w="25400" cap="flat" cmpd="sng">
              <a:solidFill>
                <a:srgbClr val="76923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577" name="Google Shape;1577;p81"/>
            <p:cNvSpPr/>
            <p:nvPr/>
          </p:nvSpPr>
          <p:spPr>
            <a:xfrm>
              <a:off x="10395852" y="3805772"/>
              <a:ext cx="324622" cy="333991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rgbClr val="76923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rgbClr val="76923C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0</a:t>
              </a:r>
              <a:endParaRPr sz="1800" b="1">
                <a:solidFill>
                  <a:srgbClr val="76923C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578" name="Google Shape;1578;p81"/>
            <p:cNvSpPr/>
            <p:nvPr/>
          </p:nvSpPr>
          <p:spPr>
            <a:xfrm>
              <a:off x="9335316" y="4840530"/>
              <a:ext cx="324622" cy="333991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</a:t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579" name="Google Shape;1579;p81"/>
            <p:cNvSpPr/>
            <p:nvPr/>
          </p:nvSpPr>
          <p:spPr>
            <a:xfrm>
              <a:off x="9335316" y="5516280"/>
              <a:ext cx="324622" cy="333991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</a:t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580" name="Google Shape;1580;p81"/>
            <p:cNvSpPr txBox="1"/>
            <p:nvPr/>
          </p:nvSpPr>
          <p:spPr>
            <a:xfrm>
              <a:off x="9385760" y="5207116"/>
              <a:ext cx="223734" cy="280173"/>
            </a:xfrm>
            <a:prstGeom prst="rect">
              <a:avLst/>
            </a:prstGeom>
            <a:blipFill rotWithShape="1">
              <a:blip r:embed="rId11">
                <a:alphaModFix/>
              </a:blip>
              <a:stretch>
                <a:fillRect b="-9090"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latin typeface="Malgun Gothic"/>
                  <a:ea typeface="Malgun Gothic"/>
                  <a:cs typeface="Malgun Gothic"/>
                  <a:sym typeface="Malgun Gothic"/>
                </a:rPr>
                <a:t> </a:t>
              </a:r>
              <a:endParaRPr/>
            </a:p>
          </p:txBody>
        </p:sp>
        <p:sp>
          <p:nvSpPr>
            <p:cNvPr id="1572" name="Google Shape;1572;p81"/>
            <p:cNvSpPr/>
            <p:nvPr/>
          </p:nvSpPr>
          <p:spPr>
            <a:xfrm>
              <a:off x="9211845" y="4761230"/>
              <a:ext cx="577403" cy="1164732"/>
            </a:xfrm>
            <a:prstGeom prst="rect">
              <a:avLst/>
            </a:prstGeom>
            <a:noFill/>
            <a:ln w="25400" cap="flat" cmpd="sng">
              <a:solidFill>
                <a:srgbClr val="9537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581" name="Google Shape;1581;p81"/>
            <p:cNvSpPr txBox="1"/>
            <p:nvPr/>
          </p:nvSpPr>
          <p:spPr>
            <a:xfrm>
              <a:off x="9784310" y="4729112"/>
              <a:ext cx="577402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1">
                  <a:solidFill>
                    <a:srgbClr val="953734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샘플92</a:t>
              </a:r>
              <a:endParaRPr sz="1200" b="1">
                <a:solidFill>
                  <a:srgbClr val="953734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582" name="Google Shape;1582;p81"/>
            <p:cNvSpPr/>
            <p:nvPr/>
          </p:nvSpPr>
          <p:spPr>
            <a:xfrm>
              <a:off x="10395852" y="5176601"/>
              <a:ext cx="324622" cy="333991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rgbClr val="9537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rgbClr val="953734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</a:t>
              </a:r>
              <a:endParaRPr sz="1800" b="1">
                <a:solidFill>
                  <a:srgbClr val="953734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1583" name="Google Shape;1583;p81"/>
            <p:cNvGrpSpPr/>
            <p:nvPr/>
          </p:nvGrpSpPr>
          <p:grpSpPr>
            <a:xfrm>
              <a:off x="9208925" y="2157336"/>
              <a:ext cx="1512187" cy="1164732"/>
              <a:chOff x="9208925" y="2163664"/>
              <a:chExt cx="1512187" cy="1164732"/>
            </a:xfrm>
          </p:grpSpPr>
          <p:sp>
            <p:nvSpPr>
              <p:cNvPr id="1584" name="Google Shape;1584;p81"/>
              <p:cNvSpPr/>
              <p:nvPr/>
            </p:nvSpPr>
            <p:spPr>
              <a:xfrm>
                <a:off x="9335316" y="2233757"/>
                <a:ext cx="324622" cy="333991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1</a:t>
                </a:r>
                <a:endParaRPr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585" name="Google Shape;1585;p81"/>
              <p:cNvSpPr/>
              <p:nvPr/>
            </p:nvSpPr>
            <p:spPr>
              <a:xfrm>
                <a:off x="9335316" y="2909506"/>
                <a:ext cx="324622" cy="333991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1</a:t>
                </a:r>
                <a:endParaRPr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586" name="Google Shape;1586;p81"/>
              <p:cNvSpPr txBox="1"/>
              <p:nvPr/>
            </p:nvSpPr>
            <p:spPr>
              <a:xfrm>
                <a:off x="9385760" y="2600344"/>
                <a:ext cx="223734" cy="280173"/>
              </a:xfrm>
              <a:prstGeom prst="rect">
                <a:avLst/>
              </a:prstGeom>
              <a:blipFill rotWithShape="1">
                <a:blip r:embed="rId12">
                  <a:alphaModFix/>
                </a:blip>
                <a:stretch>
                  <a:fillRect b="-9090"/>
                </a:stretch>
              </a:blip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latin typeface="Malgun Gothic"/>
                    <a:ea typeface="Malgun Gothic"/>
                    <a:cs typeface="Malgun Gothic"/>
                    <a:sym typeface="Malgun Gothic"/>
                  </a:rPr>
                  <a:t> </a:t>
                </a:r>
                <a:endParaRPr/>
              </a:p>
            </p:txBody>
          </p:sp>
          <p:sp>
            <p:nvSpPr>
              <p:cNvPr id="1587" name="Google Shape;1587;p81"/>
              <p:cNvSpPr txBox="1"/>
              <p:nvPr/>
            </p:nvSpPr>
            <p:spPr>
              <a:xfrm>
                <a:off x="9786328" y="2164084"/>
                <a:ext cx="577402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b="1">
                    <a:solidFill>
                      <a:srgbClr val="17365D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샘플2</a:t>
                </a:r>
                <a:endParaRPr sz="1200" b="1">
                  <a:solidFill>
                    <a:srgbClr val="17365D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568" name="Google Shape;1568;p81"/>
              <p:cNvSpPr/>
              <p:nvPr/>
            </p:nvSpPr>
            <p:spPr>
              <a:xfrm>
                <a:off x="9208925" y="2163664"/>
                <a:ext cx="577403" cy="1164732"/>
              </a:xfrm>
              <a:prstGeom prst="rect">
                <a:avLst/>
              </a:prstGeom>
              <a:noFill/>
              <a:ln w="25400" cap="flat" cmpd="sng">
                <a:solidFill>
                  <a:srgbClr val="17365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588" name="Google Shape;1588;p81"/>
              <p:cNvSpPr/>
              <p:nvPr/>
            </p:nvSpPr>
            <p:spPr>
              <a:xfrm>
                <a:off x="10396490" y="2581243"/>
                <a:ext cx="324622" cy="333991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rgbClr val="17365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b="1">
                    <a:solidFill>
                      <a:srgbClr val="17365D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1</a:t>
                </a:r>
                <a:endParaRPr sz="1800" b="1">
                  <a:solidFill>
                    <a:srgbClr val="17365D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cxnSp>
            <p:nvCxnSpPr>
              <p:cNvPr id="1589" name="Google Shape;1589;p81"/>
              <p:cNvCxnSpPr>
                <a:stCxn id="1568" idx="3"/>
                <a:endCxn id="1588" idx="1"/>
              </p:cNvCxnSpPr>
              <p:nvPr/>
            </p:nvCxnSpPr>
            <p:spPr>
              <a:xfrm>
                <a:off x="9786328" y="2746030"/>
                <a:ext cx="610200" cy="2100"/>
              </a:xfrm>
              <a:prstGeom prst="straightConnector1">
                <a:avLst/>
              </a:prstGeom>
              <a:noFill/>
              <a:ln w="12700" cap="flat" cmpd="sng">
                <a:solidFill>
                  <a:srgbClr val="17365D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</p:grpSp>
        <p:cxnSp>
          <p:nvCxnSpPr>
            <p:cNvPr id="1590" name="Google Shape;1590;p81"/>
            <p:cNvCxnSpPr>
              <a:stCxn id="1576" idx="3"/>
              <a:endCxn id="1577" idx="1"/>
            </p:cNvCxnSpPr>
            <p:nvPr/>
          </p:nvCxnSpPr>
          <p:spPr>
            <a:xfrm>
              <a:off x="9788347" y="3972767"/>
              <a:ext cx="607500" cy="0"/>
            </a:xfrm>
            <a:prstGeom prst="straightConnector1">
              <a:avLst/>
            </a:prstGeom>
            <a:noFill/>
            <a:ln w="12700" cap="flat" cmpd="sng">
              <a:solidFill>
                <a:srgbClr val="76923C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1591" name="Google Shape;1591;p81"/>
            <p:cNvCxnSpPr>
              <a:stCxn id="1572" idx="3"/>
              <a:endCxn id="1582" idx="1"/>
            </p:cNvCxnSpPr>
            <p:nvPr/>
          </p:nvCxnSpPr>
          <p:spPr>
            <a:xfrm>
              <a:off x="9789248" y="5343596"/>
              <a:ext cx="606600" cy="0"/>
            </a:xfrm>
            <a:prstGeom prst="straightConnector1">
              <a:avLst/>
            </a:prstGeom>
            <a:noFill/>
            <a:ln w="12700" cap="flat" cmpd="sng">
              <a:solidFill>
                <a:srgbClr val="953734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sp>
        <p:nvSpPr>
          <p:cNvPr id="1592" name="Google Shape;1592;p81"/>
          <p:cNvSpPr/>
          <p:nvPr/>
        </p:nvSpPr>
        <p:spPr>
          <a:xfrm>
            <a:off x="5552023" y="1598568"/>
            <a:ext cx="3890809" cy="421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742932" marR="0" lvl="1" indent="-285744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F243E"/>
              </a:buClr>
              <a:buSzPts val="1760"/>
              <a:buFont typeface="Arial"/>
              <a:buChar char="•"/>
            </a:pPr>
            <a:r>
              <a:rPr lang="en-US" sz="1600" b="1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샘플 단위의 테스트 데이터 검증</a:t>
            </a:r>
            <a:endParaRPr sz="16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8" name="Google Shape;1598;p82"/>
          <p:cNvSpPr txBox="1">
            <a:spLocks noGrp="1"/>
          </p:cNvSpPr>
          <p:nvPr>
            <p:ph type="sldNum" idx="12"/>
          </p:nvPr>
        </p:nvSpPr>
        <p:spPr>
          <a:xfrm>
            <a:off x="9233254" y="6492880"/>
            <a:ext cx="26510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82</a:t>
            </a:fld>
            <a:endParaRPr/>
          </a:p>
        </p:txBody>
      </p:sp>
      <p:sp>
        <p:nvSpPr>
          <p:cNvPr id="1599" name="Google Shape;1599;p82"/>
          <p:cNvSpPr txBox="1">
            <a:spLocks noGrp="1"/>
          </p:cNvSpPr>
          <p:nvPr>
            <p:ph type="body" idx="1"/>
          </p:nvPr>
        </p:nvSpPr>
        <p:spPr>
          <a:xfrm>
            <a:off x="609599" y="1124744"/>
            <a:ext cx="10972800" cy="51125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891" lvl="0" indent="-342891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80"/>
              <a:buChar char="▪"/>
            </a:pP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샘플 단위 검증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32" lvl="1" indent="-285744" algn="l" rtl="0">
              <a:lnSpc>
                <a:spcPct val="150000"/>
              </a:lnSpc>
              <a:spcBef>
                <a:spcPts val="320"/>
              </a:spcBef>
              <a:spcAft>
                <a:spcPts val="0"/>
              </a:spcAft>
              <a:buSzPts val="1760"/>
              <a:buChar char="•"/>
            </a:pPr>
            <a:r>
              <a:rPr lang="en-US"/>
              <a:t>우리가 알고 싶은 것은 각 샘플에서 잘라진 데이터 셋에서의 gas1 검출 결과가 아니라 각 샘플에서 gas1이 검출되었는지 알고 싶음.</a:t>
            </a:r>
            <a:endParaRPr/>
          </a:p>
          <a:p>
            <a:pPr marL="342891" lvl="0" indent="-20319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11BFCB"/>
              </a:buClr>
              <a:buSzPts val="2200"/>
              <a:buFont typeface="Noto Sans Symbols"/>
              <a:buNone/>
            </a:pPr>
            <a:endParaRPr sz="2000"/>
          </a:p>
          <a:p>
            <a:pPr marL="342891" lvl="0" indent="-217161" algn="l" rtl="0">
              <a:lnSpc>
                <a:spcPct val="120000"/>
              </a:lnSpc>
              <a:spcBef>
                <a:spcPts val="360"/>
              </a:spcBef>
              <a:spcAft>
                <a:spcPts val="0"/>
              </a:spcAft>
              <a:buClr>
                <a:srgbClr val="11BFCB"/>
              </a:buClr>
              <a:buSzPts val="1980"/>
              <a:buFont typeface="Noto Sans Symbols"/>
              <a:buNone/>
            </a:pPr>
            <a:endParaRPr/>
          </a:p>
          <a:p>
            <a:pPr marL="342891" lvl="0" indent="-217161" algn="l" rtl="0">
              <a:lnSpc>
                <a:spcPct val="120000"/>
              </a:lnSpc>
              <a:spcBef>
                <a:spcPts val="360"/>
              </a:spcBef>
              <a:spcAft>
                <a:spcPts val="0"/>
              </a:spcAft>
              <a:buClr>
                <a:srgbClr val="11BFCB"/>
              </a:buClr>
              <a:buSzPts val="1980"/>
              <a:buFont typeface="Noto Sans Symbols"/>
              <a:buNone/>
            </a:pPr>
            <a:endParaRPr/>
          </a:p>
          <a:p>
            <a:pPr marL="342891" lvl="0" indent="-217161" algn="l" rtl="0">
              <a:lnSpc>
                <a:spcPct val="120000"/>
              </a:lnSpc>
              <a:spcBef>
                <a:spcPts val="360"/>
              </a:spcBef>
              <a:spcAft>
                <a:spcPts val="0"/>
              </a:spcAft>
              <a:buClr>
                <a:srgbClr val="11BFCB"/>
              </a:buClr>
              <a:buSzPts val="1980"/>
              <a:buFont typeface="Noto Sans Symbols"/>
              <a:buNone/>
            </a:pPr>
            <a:endParaRPr/>
          </a:p>
          <a:p>
            <a:pPr marL="342891" lvl="0" indent="-217161" algn="l" rtl="0">
              <a:lnSpc>
                <a:spcPct val="120000"/>
              </a:lnSpc>
              <a:spcBef>
                <a:spcPts val="360"/>
              </a:spcBef>
              <a:spcAft>
                <a:spcPts val="0"/>
              </a:spcAft>
              <a:buClr>
                <a:srgbClr val="11BFCB"/>
              </a:buClr>
              <a:buSzPts val="1980"/>
              <a:buFont typeface="Noto Sans Symbols"/>
              <a:buNone/>
            </a:pPr>
            <a:endParaRPr/>
          </a:p>
          <a:p>
            <a:pPr marL="342891" lvl="0" indent="-217161" algn="l" rtl="0">
              <a:lnSpc>
                <a:spcPct val="120000"/>
              </a:lnSpc>
              <a:spcBef>
                <a:spcPts val="360"/>
              </a:spcBef>
              <a:spcAft>
                <a:spcPts val="0"/>
              </a:spcAft>
              <a:buClr>
                <a:srgbClr val="11BFCB"/>
              </a:buClr>
              <a:buSzPts val="1980"/>
              <a:buFont typeface="Noto Sans Symbols"/>
              <a:buNone/>
            </a:pPr>
            <a:endParaRPr/>
          </a:p>
          <a:p>
            <a:pPr marL="0" lvl="0" indent="0" algn="l" rtl="0">
              <a:lnSpc>
                <a:spcPct val="120000"/>
              </a:lnSpc>
              <a:spcBef>
                <a:spcPts val="360"/>
              </a:spcBef>
              <a:spcAft>
                <a:spcPts val="0"/>
              </a:spcAft>
              <a:buSzPts val="1980"/>
              <a:buNone/>
            </a:pPr>
            <a:endParaRPr/>
          </a:p>
          <a:p>
            <a:pPr marL="0" lvl="0" indent="0" algn="l" rtl="0">
              <a:lnSpc>
                <a:spcPct val="120000"/>
              </a:lnSpc>
              <a:spcBef>
                <a:spcPts val="360"/>
              </a:spcBef>
              <a:spcAft>
                <a:spcPts val="0"/>
              </a:spcAft>
              <a:buSzPts val="1980"/>
              <a:buNone/>
            </a:pPr>
            <a:endParaRPr/>
          </a:p>
        </p:txBody>
      </p:sp>
      <p:sp>
        <p:nvSpPr>
          <p:cNvPr id="1600" name="Google Shape;1600;p82"/>
          <p:cNvSpPr txBox="1">
            <a:spLocks noGrp="1"/>
          </p:cNvSpPr>
          <p:nvPr>
            <p:ph type="title"/>
          </p:nvPr>
        </p:nvSpPr>
        <p:spPr>
          <a:xfrm>
            <a:off x="609600" y="0"/>
            <a:ext cx="10972800" cy="9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algun Gothic"/>
              <a:buNone/>
            </a:pP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모델 검증</a:t>
            </a:r>
            <a:r>
              <a:rPr lang="en-US"/>
              <a:t>(target : gas 1)</a:t>
            </a:r>
            <a:endParaRPr/>
          </a:p>
        </p:txBody>
      </p:sp>
      <p:pic>
        <p:nvPicPr>
          <p:cNvPr id="1601" name="Google Shape;1601;p82" descr="텍스트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5688" y="2483225"/>
            <a:ext cx="9701774" cy="37540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" name="Google Shape;1607;p83"/>
          <p:cNvSpPr txBox="1">
            <a:spLocks noGrp="1"/>
          </p:cNvSpPr>
          <p:nvPr>
            <p:ph type="sldNum" idx="12"/>
          </p:nvPr>
        </p:nvSpPr>
        <p:spPr>
          <a:xfrm>
            <a:off x="9233254" y="6492880"/>
            <a:ext cx="26510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83</a:t>
            </a:fld>
            <a:endParaRPr/>
          </a:p>
        </p:txBody>
      </p:sp>
      <p:sp>
        <p:nvSpPr>
          <p:cNvPr id="1608" name="Google Shape;1608;p83"/>
          <p:cNvSpPr txBox="1">
            <a:spLocks noGrp="1"/>
          </p:cNvSpPr>
          <p:nvPr>
            <p:ph type="title"/>
          </p:nvPr>
        </p:nvSpPr>
        <p:spPr>
          <a:xfrm>
            <a:off x="609600" y="0"/>
            <a:ext cx="10972800" cy="9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algun Gothic"/>
              <a:buNone/>
            </a:pP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모델 검증</a:t>
            </a:r>
            <a:r>
              <a:rPr lang="en-US"/>
              <a:t>(target : gas 1)</a:t>
            </a:r>
            <a:endParaRPr/>
          </a:p>
        </p:txBody>
      </p:sp>
      <p:sp>
        <p:nvSpPr>
          <p:cNvPr id="1609" name="Google Shape;1609;p83"/>
          <p:cNvSpPr txBox="1">
            <a:spLocks noGrp="1"/>
          </p:cNvSpPr>
          <p:nvPr>
            <p:ph type="body" idx="1"/>
          </p:nvPr>
        </p:nvSpPr>
        <p:spPr>
          <a:xfrm>
            <a:off x="609600" y="1124744"/>
            <a:ext cx="8924544" cy="51125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891" lvl="0" indent="-342891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80"/>
              <a:buChar char="▪"/>
            </a:pP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샘플 단위 검증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32" lvl="1" indent="-285744" algn="l" rtl="0">
              <a:lnSpc>
                <a:spcPct val="150000"/>
              </a:lnSpc>
              <a:spcBef>
                <a:spcPts val="320"/>
              </a:spcBef>
              <a:spcAft>
                <a:spcPts val="0"/>
              </a:spcAft>
              <a:buSzPts val="1760"/>
              <a:buChar char="•"/>
            </a:pP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앞선 검증에서는 샘플 단위로 gas1에 포함여부를 본 것이 아니기 때문에 샘플 단위로 테스트 셋을 만들어서 검증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32" lvl="1" indent="-173984" algn="l" rtl="0">
              <a:lnSpc>
                <a:spcPct val="150000"/>
              </a:lnSpc>
              <a:spcBef>
                <a:spcPts val="320"/>
              </a:spcBef>
              <a:spcAft>
                <a:spcPts val="0"/>
              </a:spcAft>
              <a:buSzPts val="1760"/>
              <a:buNone/>
            </a:pP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32" lvl="1" indent="-285744" algn="l" rtl="0">
              <a:lnSpc>
                <a:spcPct val="150000"/>
              </a:lnSpc>
              <a:spcBef>
                <a:spcPts val="320"/>
              </a:spcBef>
              <a:spcAft>
                <a:spcPts val="0"/>
              </a:spcAft>
              <a:buSzPts val="1760"/>
              <a:buChar char="•"/>
            </a:pP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아래 코드를 이용해서 우측의 데이터 프레임을 생성하여 샘플 단위의 예측 결과를 비교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32" lvl="1" indent="-173984" algn="l" rtl="0">
              <a:lnSpc>
                <a:spcPct val="150000"/>
              </a:lnSpc>
              <a:spcBef>
                <a:spcPts val="320"/>
              </a:spcBef>
              <a:spcAft>
                <a:spcPts val="0"/>
              </a:spcAft>
              <a:buSzPts val="1760"/>
              <a:buNone/>
            </a:pP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142971" lvl="2" indent="-116833" algn="l" rtl="0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SzPts val="1760"/>
              <a:buNone/>
            </a:pPr>
            <a:endParaRPr sz="160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32" lvl="1" indent="-173984" algn="l" rtl="0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SzPts val="1760"/>
              <a:buNone/>
            </a:pP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32" lvl="1" indent="-285744" algn="l" rtl="0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SzPts val="1760"/>
              <a:buChar char="•"/>
            </a:pP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샘플에 대한 최종 결과를 저장하기 위해서 gas1_predict 열을 추가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SzPts val="1760"/>
              <a:buNone/>
            </a:pPr>
            <a:endParaRPr sz="1600"/>
          </a:p>
          <a:p>
            <a:pPr marL="0" lvl="0" indent="0" algn="l" rtl="0">
              <a:lnSpc>
                <a:spcPct val="120000"/>
              </a:lnSpc>
              <a:spcBef>
                <a:spcPts val="360"/>
              </a:spcBef>
              <a:spcAft>
                <a:spcPts val="0"/>
              </a:spcAft>
              <a:buSzPts val="1980"/>
              <a:buNone/>
            </a:pPr>
            <a:endParaRPr/>
          </a:p>
        </p:txBody>
      </p:sp>
      <p:pic>
        <p:nvPicPr>
          <p:cNvPr id="1610" name="Google Shape;1610;p83" descr="테이블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424416" y="1194005"/>
            <a:ext cx="2365248" cy="52972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1" name="Google Shape;1611;p83" descr="텍스트이(가) 표시된 사진&#10;&#10;자동 생성된 설명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55688" y="3299181"/>
            <a:ext cx="8182205" cy="805624"/>
          </a:xfrm>
          <a:prstGeom prst="rect">
            <a:avLst/>
          </a:prstGeom>
          <a:noFill/>
          <a:ln>
            <a:noFill/>
          </a:ln>
        </p:spPr>
      </p:pic>
      <p:sp>
        <p:nvSpPr>
          <p:cNvPr id="1612" name="Google Shape;1612;p83"/>
          <p:cNvSpPr/>
          <p:nvPr/>
        </p:nvSpPr>
        <p:spPr>
          <a:xfrm>
            <a:off x="9424416" y="1609345"/>
            <a:ext cx="969901" cy="4880356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13" name="Google Shape;1613;p83"/>
          <p:cNvSpPr txBox="1"/>
          <p:nvPr/>
        </p:nvSpPr>
        <p:spPr>
          <a:xfrm>
            <a:off x="8957835" y="953667"/>
            <a:ext cx="805029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ts_idx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614" name="Google Shape;1614;p83"/>
          <p:cNvCxnSpPr>
            <a:stCxn id="1612" idx="0"/>
            <a:endCxn id="1613" idx="1"/>
          </p:cNvCxnSpPr>
          <p:nvPr/>
        </p:nvCxnSpPr>
        <p:spPr>
          <a:xfrm rot="5400000" flipH="1">
            <a:off x="9205716" y="905695"/>
            <a:ext cx="455700" cy="951600"/>
          </a:xfrm>
          <a:prstGeom prst="bentConnector4">
            <a:avLst>
              <a:gd name="adj1" fmla="val 28041"/>
              <a:gd name="adj2" fmla="val 124015"/>
            </a:avLst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1615" name="Google Shape;1615;p83"/>
          <p:cNvPicPr preferRelativeResize="0"/>
          <p:nvPr/>
        </p:nvPicPr>
        <p:blipFill rotWithShape="1">
          <a:blip r:embed="rId5">
            <a:alphaModFix/>
          </a:blip>
          <a:srcRect r="22350"/>
          <a:stretch/>
        </p:blipFill>
        <p:spPr>
          <a:xfrm>
            <a:off x="1055688" y="4823720"/>
            <a:ext cx="7501913" cy="12264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1" name="Google Shape;1621;p84"/>
          <p:cNvSpPr txBox="1">
            <a:spLocks noGrp="1"/>
          </p:cNvSpPr>
          <p:nvPr>
            <p:ph type="sldNum" idx="12"/>
          </p:nvPr>
        </p:nvSpPr>
        <p:spPr>
          <a:xfrm>
            <a:off x="9233254" y="6492880"/>
            <a:ext cx="26510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84</a:t>
            </a:fld>
            <a:endParaRPr/>
          </a:p>
        </p:txBody>
      </p:sp>
      <p:sp>
        <p:nvSpPr>
          <p:cNvPr id="1622" name="Google Shape;1622;p84"/>
          <p:cNvSpPr txBox="1">
            <a:spLocks noGrp="1"/>
          </p:cNvSpPr>
          <p:nvPr>
            <p:ph type="title"/>
          </p:nvPr>
        </p:nvSpPr>
        <p:spPr>
          <a:xfrm>
            <a:off x="609600" y="0"/>
            <a:ext cx="10972800" cy="9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algun Gothic"/>
              <a:buNone/>
            </a:pP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모델 검증</a:t>
            </a:r>
            <a:r>
              <a:rPr lang="en-US"/>
              <a:t>(target : gas 1)</a:t>
            </a:r>
            <a:endParaRPr/>
          </a:p>
        </p:txBody>
      </p:sp>
      <p:sp>
        <p:nvSpPr>
          <p:cNvPr id="1623" name="Google Shape;1623;p84"/>
          <p:cNvSpPr txBox="1">
            <a:spLocks noGrp="1"/>
          </p:cNvSpPr>
          <p:nvPr>
            <p:ph type="body" idx="1"/>
          </p:nvPr>
        </p:nvSpPr>
        <p:spPr>
          <a:xfrm>
            <a:off x="609599" y="1124744"/>
            <a:ext cx="10887075" cy="53681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891" lvl="0" indent="-342891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80"/>
              <a:buChar char="▪"/>
            </a:pP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샘플 단위 검증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20000"/>
              </a:lnSpc>
              <a:spcBef>
                <a:spcPts val="360"/>
              </a:spcBef>
              <a:spcAft>
                <a:spcPts val="0"/>
              </a:spcAft>
              <a:buSzPts val="1980"/>
              <a:buNone/>
            </a:pPr>
            <a:endParaRPr/>
          </a:p>
          <a:p>
            <a:pPr marL="0" lvl="0" indent="0" algn="l" rtl="0">
              <a:lnSpc>
                <a:spcPct val="120000"/>
              </a:lnSpc>
              <a:spcBef>
                <a:spcPts val="360"/>
              </a:spcBef>
              <a:spcAft>
                <a:spcPts val="0"/>
              </a:spcAft>
              <a:buSzPts val="1980"/>
              <a:buNone/>
            </a:pPr>
            <a:endParaRPr/>
          </a:p>
        </p:txBody>
      </p:sp>
      <p:pic>
        <p:nvPicPr>
          <p:cNvPr id="1624" name="Google Shape;1624;p84" descr="테이블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91169" y="1634302"/>
            <a:ext cx="3639509" cy="585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5" name="Google Shape;1625;p84" descr="텍스트이(가) 표시된 사진&#10;&#10;자동 생성된 설명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55687" y="1663954"/>
            <a:ext cx="6469487" cy="229931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26" name="Google Shape;1626;p84"/>
          <p:cNvGrpSpPr/>
          <p:nvPr/>
        </p:nvGrpSpPr>
        <p:grpSpPr>
          <a:xfrm>
            <a:off x="1157815" y="4528010"/>
            <a:ext cx="8075439" cy="1955031"/>
            <a:chOff x="1055687" y="4086264"/>
            <a:chExt cx="8397448" cy="2217048"/>
          </a:xfrm>
        </p:grpSpPr>
        <p:grpSp>
          <p:nvGrpSpPr>
            <p:cNvPr id="1627" name="Google Shape;1627;p84"/>
            <p:cNvGrpSpPr/>
            <p:nvPr/>
          </p:nvGrpSpPr>
          <p:grpSpPr>
            <a:xfrm>
              <a:off x="1232469" y="4323864"/>
              <a:ext cx="2037895" cy="1940189"/>
              <a:chOff x="1055688" y="3946219"/>
              <a:chExt cx="2037895" cy="1940189"/>
            </a:xfrm>
          </p:grpSpPr>
          <p:grpSp>
            <p:nvGrpSpPr>
              <p:cNvPr id="1628" name="Google Shape;1628;p84"/>
              <p:cNvGrpSpPr/>
              <p:nvPr/>
            </p:nvGrpSpPr>
            <p:grpSpPr>
              <a:xfrm>
                <a:off x="1055688" y="3946219"/>
                <a:ext cx="2037895" cy="1606856"/>
                <a:chOff x="1737391" y="3703778"/>
                <a:chExt cx="2037895" cy="1606856"/>
              </a:xfrm>
            </p:grpSpPr>
            <p:sp>
              <p:nvSpPr>
                <p:cNvPr id="1629" name="Google Shape;1629;p84"/>
                <p:cNvSpPr txBox="1"/>
                <p:nvPr/>
              </p:nvSpPr>
              <p:spPr>
                <a:xfrm>
                  <a:off x="2583511" y="4607834"/>
                  <a:ext cx="345655" cy="338554"/>
                </a:xfrm>
                <a:prstGeom prst="rect">
                  <a:avLst/>
                </a:prstGeom>
                <a:blipFill rotWithShape="1">
                  <a:blip r:embed="rId5">
                    <a:alphaModFix/>
                  </a:blip>
                  <a:stretch>
                    <a:fillRect/>
                  </a:stretch>
                </a:blip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800">
                      <a:latin typeface="Malgun Gothic"/>
                      <a:ea typeface="Malgun Gothic"/>
                      <a:cs typeface="Malgun Gothic"/>
                      <a:sym typeface="Malgun Gothic"/>
                    </a:rPr>
                    <a:t> </a:t>
                  </a:r>
                  <a:endParaRPr/>
                </a:p>
              </p:txBody>
            </p:sp>
            <p:grpSp>
              <p:nvGrpSpPr>
                <p:cNvPr id="1630" name="Google Shape;1630;p84"/>
                <p:cNvGrpSpPr/>
                <p:nvPr/>
              </p:nvGrpSpPr>
              <p:grpSpPr>
                <a:xfrm>
                  <a:off x="1745094" y="4903910"/>
                  <a:ext cx="2030191" cy="406724"/>
                  <a:chOff x="5377749" y="2248708"/>
                  <a:chExt cx="2171579" cy="676441"/>
                </a:xfrm>
              </p:grpSpPr>
              <p:sp>
                <p:nvSpPr>
                  <p:cNvPr id="1631" name="Google Shape;1631;p84"/>
                  <p:cNvSpPr/>
                  <p:nvPr/>
                </p:nvSpPr>
                <p:spPr>
                  <a:xfrm>
                    <a:off x="5377749" y="2248708"/>
                    <a:ext cx="647142" cy="338273"/>
                  </a:xfrm>
                  <a:prstGeom prst="rect">
                    <a:avLst/>
                  </a:prstGeom>
                  <a:solidFill>
                    <a:srgbClr val="DAEEF3"/>
                  </a:solidFill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800"/>
                      <a:buFont typeface="Malgun Gothic"/>
                      <a:buNone/>
                    </a:pPr>
                    <a:r>
                      <a:rPr lang="en-US" sz="8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rPr>
                      <a:t>샘플</a:t>
                    </a:r>
                    <a:r>
                      <a:rPr lang="en-US" sz="800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rPr>
                      <a:t>2</a:t>
                    </a:r>
                    <a:endParaRPr sz="800" b="0" i="0" u="none" strike="noStrike" cap="none">
                      <a:solidFill>
                        <a:srgbClr val="000000"/>
                      </a:solidFill>
                      <a:latin typeface="Malgun Gothic"/>
                      <a:ea typeface="Malgun Gothic"/>
                      <a:cs typeface="Malgun Gothic"/>
                      <a:sym typeface="Malgun Gothic"/>
                    </a:endParaRPr>
                  </a:p>
                </p:txBody>
              </p:sp>
              <p:sp>
                <p:nvSpPr>
                  <p:cNvPr id="1632" name="Google Shape;1632;p84"/>
                  <p:cNvSpPr/>
                  <p:nvPr/>
                </p:nvSpPr>
                <p:spPr>
                  <a:xfrm>
                    <a:off x="6015742" y="2248708"/>
                    <a:ext cx="647142" cy="338273"/>
                  </a:xfrm>
                  <a:prstGeom prst="rect">
                    <a:avLst/>
                  </a:prstGeom>
                  <a:solidFill>
                    <a:srgbClr val="B7CCE4"/>
                  </a:solidFill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300"/>
                      <a:buFont typeface="Malgun Gothic"/>
                      <a:buNone/>
                    </a:pPr>
                    <a:endParaRPr sz="300" b="0" i="0" u="none" strike="noStrike" cap="none">
                      <a:solidFill>
                        <a:srgbClr val="000000"/>
                      </a:solidFill>
                      <a:latin typeface="Malgun Gothic"/>
                      <a:ea typeface="Malgun Gothic"/>
                      <a:cs typeface="Malgun Gothic"/>
                      <a:sym typeface="Malgun Gothic"/>
                    </a:endParaRPr>
                  </a:p>
                </p:txBody>
              </p:sp>
              <p:sp>
                <p:nvSpPr>
                  <p:cNvPr id="1633" name="Google Shape;1633;p84"/>
                  <p:cNvSpPr/>
                  <p:nvPr/>
                </p:nvSpPr>
                <p:spPr>
                  <a:xfrm>
                    <a:off x="6662894" y="2248708"/>
                    <a:ext cx="308646" cy="338273"/>
                  </a:xfrm>
                  <a:prstGeom prst="rect">
                    <a:avLst/>
                  </a:prstGeom>
                  <a:solidFill>
                    <a:srgbClr val="93B3D7"/>
                  </a:solidFill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300"/>
                      <a:buFont typeface="Malgun Gothic"/>
                      <a:buNone/>
                    </a:pPr>
                    <a:endParaRPr sz="300" b="0" i="0" u="none" strike="noStrike" cap="none">
                      <a:solidFill>
                        <a:srgbClr val="000000"/>
                      </a:solidFill>
                      <a:latin typeface="Malgun Gothic"/>
                      <a:ea typeface="Malgun Gothic"/>
                      <a:cs typeface="Malgun Gothic"/>
                      <a:sym typeface="Malgun Gothic"/>
                    </a:endParaRPr>
                  </a:p>
                </p:txBody>
              </p:sp>
              <p:sp>
                <p:nvSpPr>
                  <p:cNvPr id="1634" name="Google Shape;1634;p84"/>
                  <p:cNvSpPr/>
                  <p:nvPr/>
                </p:nvSpPr>
                <p:spPr>
                  <a:xfrm>
                    <a:off x="6970161" y="2248708"/>
                    <a:ext cx="579167" cy="338273"/>
                  </a:xfrm>
                  <a:prstGeom prst="rect">
                    <a:avLst/>
                  </a:prstGeom>
                  <a:solidFill>
                    <a:srgbClr val="366092"/>
                  </a:solidFill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300"/>
                      <a:buFont typeface="Malgun Gothic"/>
                      <a:buNone/>
                    </a:pPr>
                    <a:endParaRPr sz="300" b="0" i="0" u="none" strike="noStrike" cap="none">
                      <a:solidFill>
                        <a:srgbClr val="000000"/>
                      </a:solidFill>
                      <a:latin typeface="Malgun Gothic"/>
                      <a:ea typeface="Malgun Gothic"/>
                      <a:cs typeface="Malgun Gothic"/>
                      <a:sym typeface="Malgun Gothic"/>
                    </a:endParaRPr>
                  </a:p>
                </p:txBody>
              </p:sp>
              <p:sp>
                <p:nvSpPr>
                  <p:cNvPr id="1635" name="Google Shape;1635;p84"/>
                  <p:cNvSpPr/>
                  <p:nvPr/>
                </p:nvSpPr>
                <p:spPr>
                  <a:xfrm>
                    <a:off x="5377749" y="2586876"/>
                    <a:ext cx="647142" cy="338273"/>
                  </a:xfrm>
                  <a:prstGeom prst="rect">
                    <a:avLst/>
                  </a:prstGeom>
                  <a:solidFill>
                    <a:srgbClr val="DAEEF3"/>
                  </a:solidFill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400"/>
                      <a:buFont typeface="Malgun Gothic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Malgun Gothic"/>
                      <a:ea typeface="Malgun Gothic"/>
                      <a:cs typeface="Malgun Gothic"/>
                      <a:sym typeface="Malgun Gothic"/>
                    </a:endParaRPr>
                  </a:p>
                </p:txBody>
              </p:sp>
              <p:sp>
                <p:nvSpPr>
                  <p:cNvPr id="1636" name="Google Shape;1636;p84"/>
                  <p:cNvSpPr/>
                  <p:nvPr/>
                </p:nvSpPr>
                <p:spPr>
                  <a:xfrm>
                    <a:off x="6015742" y="2586876"/>
                    <a:ext cx="647142" cy="338273"/>
                  </a:xfrm>
                  <a:prstGeom prst="rect">
                    <a:avLst/>
                  </a:prstGeom>
                  <a:solidFill>
                    <a:srgbClr val="B7CCE4"/>
                  </a:solidFill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400"/>
                      <a:buFont typeface="Malgun Gothic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Malgun Gothic"/>
                      <a:ea typeface="Malgun Gothic"/>
                      <a:cs typeface="Malgun Gothic"/>
                      <a:sym typeface="Malgun Gothic"/>
                    </a:endParaRPr>
                  </a:p>
                </p:txBody>
              </p:sp>
              <p:sp>
                <p:nvSpPr>
                  <p:cNvPr id="1637" name="Google Shape;1637;p84"/>
                  <p:cNvSpPr/>
                  <p:nvPr/>
                </p:nvSpPr>
                <p:spPr>
                  <a:xfrm>
                    <a:off x="6662894" y="2586876"/>
                    <a:ext cx="308646" cy="338273"/>
                  </a:xfrm>
                  <a:prstGeom prst="rect">
                    <a:avLst/>
                  </a:prstGeom>
                  <a:solidFill>
                    <a:srgbClr val="93B3D7"/>
                  </a:solidFill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400"/>
                      <a:buFont typeface="Malgun Gothic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Malgun Gothic"/>
                      <a:ea typeface="Malgun Gothic"/>
                      <a:cs typeface="Malgun Gothic"/>
                      <a:sym typeface="Malgun Gothic"/>
                    </a:endParaRPr>
                  </a:p>
                </p:txBody>
              </p:sp>
              <p:sp>
                <p:nvSpPr>
                  <p:cNvPr id="1638" name="Google Shape;1638;p84"/>
                  <p:cNvSpPr/>
                  <p:nvPr/>
                </p:nvSpPr>
                <p:spPr>
                  <a:xfrm>
                    <a:off x="6970161" y="2586876"/>
                    <a:ext cx="579167" cy="338273"/>
                  </a:xfrm>
                  <a:prstGeom prst="rect">
                    <a:avLst/>
                  </a:prstGeom>
                  <a:solidFill>
                    <a:srgbClr val="366092"/>
                  </a:solidFill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400"/>
                      <a:buFont typeface="Malgun Gothic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Malgun Gothic"/>
                      <a:ea typeface="Malgun Gothic"/>
                      <a:cs typeface="Malgun Gothic"/>
                      <a:sym typeface="Malgun Gothic"/>
                    </a:endParaRPr>
                  </a:p>
                </p:txBody>
              </p:sp>
              <p:sp>
                <p:nvSpPr>
                  <p:cNvPr id="1639" name="Google Shape;1639;p84"/>
                  <p:cNvSpPr/>
                  <p:nvPr/>
                </p:nvSpPr>
                <p:spPr>
                  <a:xfrm>
                    <a:off x="5386343" y="2248708"/>
                    <a:ext cx="2162720" cy="67122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400">
                      <a:solidFill>
                        <a:schemeClr val="lt1"/>
                      </a:solidFill>
                      <a:latin typeface="Malgun Gothic"/>
                      <a:ea typeface="Malgun Gothic"/>
                      <a:cs typeface="Malgun Gothic"/>
                      <a:sym typeface="Malgun Gothic"/>
                    </a:endParaRPr>
                  </a:p>
                </p:txBody>
              </p:sp>
            </p:grpSp>
            <p:grpSp>
              <p:nvGrpSpPr>
                <p:cNvPr id="1640" name="Google Shape;1640;p84"/>
                <p:cNvGrpSpPr/>
                <p:nvPr/>
              </p:nvGrpSpPr>
              <p:grpSpPr>
                <a:xfrm>
                  <a:off x="1737391" y="3703778"/>
                  <a:ext cx="2030108" cy="406725"/>
                  <a:chOff x="5377749" y="2248708"/>
                  <a:chExt cx="2171579" cy="676443"/>
                </a:xfrm>
              </p:grpSpPr>
              <p:sp>
                <p:nvSpPr>
                  <p:cNvPr id="1641" name="Google Shape;1641;p84"/>
                  <p:cNvSpPr/>
                  <p:nvPr/>
                </p:nvSpPr>
                <p:spPr>
                  <a:xfrm>
                    <a:off x="5377749" y="2248708"/>
                    <a:ext cx="647142" cy="338273"/>
                  </a:xfrm>
                  <a:prstGeom prst="rect">
                    <a:avLst/>
                  </a:prstGeom>
                  <a:solidFill>
                    <a:srgbClr val="DAEEF3"/>
                  </a:solidFill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800"/>
                      <a:buFont typeface="Malgun Gothic"/>
                      <a:buNone/>
                    </a:pPr>
                    <a:r>
                      <a:rPr lang="en-US" sz="8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rPr>
                      <a:t>샘플2</a:t>
                    </a:r>
                    <a:endParaRPr sz="800" b="0" i="0" u="none" strike="noStrike" cap="none">
                      <a:solidFill>
                        <a:srgbClr val="000000"/>
                      </a:solidFill>
                      <a:latin typeface="Malgun Gothic"/>
                      <a:ea typeface="Malgun Gothic"/>
                      <a:cs typeface="Malgun Gothic"/>
                      <a:sym typeface="Malgun Gothic"/>
                    </a:endParaRPr>
                  </a:p>
                </p:txBody>
              </p:sp>
              <p:sp>
                <p:nvSpPr>
                  <p:cNvPr id="1642" name="Google Shape;1642;p84"/>
                  <p:cNvSpPr/>
                  <p:nvPr/>
                </p:nvSpPr>
                <p:spPr>
                  <a:xfrm>
                    <a:off x="6015742" y="2248708"/>
                    <a:ext cx="647142" cy="338273"/>
                  </a:xfrm>
                  <a:prstGeom prst="rect">
                    <a:avLst/>
                  </a:prstGeom>
                  <a:solidFill>
                    <a:srgbClr val="B7CCE4"/>
                  </a:solidFill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300"/>
                      <a:buFont typeface="Malgun Gothic"/>
                      <a:buNone/>
                    </a:pPr>
                    <a:endParaRPr sz="300" b="0" i="0" u="none" strike="noStrike" cap="none">
                      <a:solidFill>
                        <a:srgbClr val="000000"/>
                      </a:solidFill>
                      <a:latin typeface="Malgun Gothic"/>
                      <a:ea typeface="Malgun Gothic"/>
                      <a:cs typeface="Malgun Gothic"/>
                      <a:sym typeface="Malgun Gothic"/>
                    </a:endParaRPr>
                  </a:p>
                </p:txBody>
              </p:sp>
              <p:sp>
                <p:nvSpPr>
                  <p:cNvPr id="1643" name="Google Shape;1643;p84"/>
                  <p:cNvSpPr/>
                  <p:nvPr/>
                </p:nvSpPr>
                <p:spPr>
                  <a:xfrm>
                    <a:off x="6662894" y="2248708"/>
                    <a:ext cx="308646" cy="338273"/>
                  </a:xfrm>
                  <a:prstGeom prst="rect">
                    <a:avLst/>
                  </a:prstGeom>
                  <a:solidFill>
                    <a:srgbClr val="93B3D7"/>
                  </a:solidFill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300"/>
                      <a:buFont typeface="Malgun Gothic"/>
                      <a:buNone/>
                    </a:pPr>
                    <a:endParaRPr sz="300" b="0" i="0" u="none" strike="noStrike" cap="none">
                      <a:solidFill>
                        <a:srgbClr val="000000"/>
                      </a:solidFill>
                      <a:latin typeface="Malgun Gothic"/>
                      <a:ea typeface="Malgun Gothic"/>
                      <a:cs typeface="Malgun Gothic"/>
                      <a:sym typeface="Malgun Gothic"/>
                    </a:endParaRPr>
                  </a:p>
                </p:txBody>
              </p:sp>
              <p:sp>
                <p:nvSpPr>
                  <p:cNvPr id="1644" name="Google Shape;1644;p84"/>
                  <p:cNvSpPr/>
                  <p:nvPr/>
                </p:nvSpPr>
                <p:spPr>
                  <a:xfrm>
                    <a:off x="6970161" y="2248708"/>
                    <a:ext cx="579167" cy="338273"/>
                  </a:xfrm>
                  <a:prstGeom prst="rect">
                    <a:avLst/>
                  </a:prstGeom>
                  <a:solidFill>
                    <a:srgbClr val="366092"/>
                  </a:solidFill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300"/>
                      <a:buFont typeface="Malgun Gothic"/>
                      <a:buNone/>
                    </a:pPr>
                    <a:endParaRPr sz="300" b="0" i="0" u="none" strike="noStrike" cap="none">
                      <a:solidFill>
                        <a:srgbClr val="000000"/>
                      </a:solidFill>
                      <a:latin typeface="Malgun Gothic"/>
                      <a:ea typeface="Malgun Gothic"/>
                      <a:cs typeface="Malgun Gothic"/>
                      <a:sym typeface="Malgun Gothic"/>
                    </a:endParaRPr>
                  </a:p>
                </p:txBody>
              </p:sp>
              <p:sp>
                <p:nvSpPr>
                  <p:cNvPr id="1645" name="Google Shape;1645;p84"/>
                  <p:cNvSpPr/>
                  <p:nvPr/>
                </p:nvSpPr>
                <p:spPr>
                  <a:xfrm>
                    <a:off x="5377749" y="2586877"/>
                    <a:ext cx="647142" cy="338274"/>
                  </a:xfrm>
                  <a:prstGeom prst="rect">
                    <a:avLst/>
                  </a:prstGeom>
                  <a:solidFill>
                    <a:srgbClr val="DAEEF3"/>
                  </a:solidFill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400"/>
                      <a:buFont typeface="Malgun Gothic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Malgun Gothic"/>
                      <a:ea typeface="Malgun Gothic"/>
                      <a:cs typeface="Malgun Gothic"/>
                      <a:sym typeface="Malgun Gothic"/>
                    </a:endParaRPr>
                  </a:p>
                </p:txBody>
              </p:sp>
              <p:sp>
                <p:nvSpPr>
                  <p:cNvPr id="1646" name="Google Shape;1646;p84"/>
                  <p:cNvSpPr/>
                  <p:nvPr/>
                </p:nvSpPr>
                <p:spPr>
                  <a:xfrm>
                    <a:off x="6015742" y="2586876"/>
                    <a:ext cx="647142" cy="338273"/>
                  </a:xfrm>
                  <a:prstGeom prst="rect">
                    <a:avLst/>
                  </a:prstGeom>
                  <a:solidFill>
                    <a:srgbClr val="B7CCE4"/>
                  </a:solidFill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400"/>
                      <a:buFont typeface="Malgun Gothic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Malgun Gothic"/>
                      <a:ea typeface="Malgun Gothic"/>
                      <a:cs typeface="Malgun Gothic"/>
                      <a:sym typeface="Malgun Gothic"/>
                    </a:endParaRPr>
                  </a:p>
                </p:txBody>
              </p:sp>
              <p:sp>
                <p:nvSpPr>
                  <p:cNvPr id="1647" name="Google Shape;1647;p84"/>
                  <p:cNvSpPr/>
                  <p:nvPr/>
                </p:nvSpPr>
                <p:spPr>
                  <a:xfrm>
                    <a:off x="6662894" y="2586876"/>
                    <a:ext cx="308646" cy="338273"/>
                  </a:xfrm>
                  <a:prstGeom prst="rect">
                    <a:avLst/>
                  </a:prstGeom>
                  <a:solidFill>
                    <a:srgbClr val="93B3D7"/>
                  </a:solidFill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400"/>
                      <a:buFont typeface="Malgun Gothic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Malgun Gothic"/>
                      <a:ea typeface="Malgun Gothic"/>
                      <a:cs typeface="Malgun Gothic"/>
                      <a:sym typeface="Malgun Gothic"/>
                    </a:endParaRPr>
                  </a:p>
                </p:txBody>
              </p:sp>
              <p:sp>
                <p:nvSpPr>
                  <p:cNvPr id="1648" name="Google Shape;1648;p84"/>
                  <p:cNvSpPr/>
                  <p:nvPr/>
                </p:nvSpPr>
                <p:spPr>
                  <a:xfrm>
                    <a:off x="6970161" y="2586876"/>
                    <a:ext cx="579167" cy="338273"/>
                  </a:xfrm>
                  <a:prstGeom prst="rect">
                    <a:avLst/>
                  </a:prstGeom>
                  <a:solidFill>
                    <a:srgbClr val="366092"/>
                  </a:solidFill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400"/>
                      <a:buFont typeface="Malgun Gothic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Malgun Gothic"/>
                      <a:ea typeface="Malgun Gothic"/>
                      <a:cs typeface="Malgun Gothic"/>
                      <a:sym typeface="Malgun Gothic"/>
                    </a:endParaRPr>
                  </a:p>
                </p:txBody>
              </p:sp>
              <p:sp>
                <p:nvSpPr>
                  <p:cNvPr id="1649" name="Google Shape;1649;p84"/>
                  <p:cNvSpPr/>
                  <p:nvPr/>
                </p:nvSpPr>
                <p:spPr>
                  <a:xfrm>
                    <a:off x="5386343" y="2248708"/>
                    <a:ext cx="2162720" cy="67122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400">
                      <a:solidFill>
                        <a:schemeClr val="lt1"/>
                      </a:solidFill>
                      <a:latin typeface="Malgun Gothic"/>
                      <a:ea typeface="Malgun Gothic"/>
                      <a:cs typeface="Malgun Gothic"/>
                      <a:sym typeface="Malgun Gothic"/>
                    </a:endParaRPr>
                  </a:p>
                </p:txBody>
              </p:sp>
            </p:grpSp>
            <p:grpSp>
              <p:nvGrpSpPr>
                <p:cNvPr id="1650" name="Google Shape;1650;p84"/>
                <p:cNvGrpSpPr/>
                <p:nvPr/>
              </p:nvGrpSpPr>
              <p:grpSpPr>
                <a:xfrm>
                  <a:off x="1737392" y="4202177"/>
                  <a:ext cx="2030108" cy="406725"/>
                  <a:chOff x="5377749" y="2248708"/>
                  <a:chExt cx="2171579" cy="676443"/>
                </a:xfrm>
              </p:grpSpPr>
              <p:sp>
                <p:nvSpPr>
                  <p:cNvPr id="1651" name="Google Shape;1651;p84"/>
                  <p:cNvSpPr/>
                  <p:nvPr/>
                </p:nvSpPr>
                <p:spPr>
                  <a:xfrm>
                    <a:off x="5377749" y="2248708"/>
                    <a:ext cx="647142" cy="338273"/>
                  </a:xfrm>
                  <a:prstGeom prst="rect">
                    <a:avLst/>
                  </a:prstGeom>
                  <a:solidFill>
                    <a:srgbClr val="DAEEF3"/>
                  </a:solidFill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800"/>
                      <a:buFont typeface="Malgun Gothic"/>
                      <a:buNone/>
                    </a:pPr>
                    <a:r>
                      <a:rPr lang="en-US" sz="8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rPr>
                      <a:t>샘플2</a:t>
                    </a:r>
                    <a:endParaRPr sz="800" b="0" i="0" u="none" strike="noStrike" cap="none">
                      <a:solidFill>
                        <a:srgbClr val="000000"/>
                      </a:solidFill>
                      <a:latin typeface="Malgun Gothic"/>
                      <a:ea typeface="Malgun Gothic"/>
                      <a:cs typeface="Malgun Gothic"/>
                      <a:sym typeface="Malgun Gothic"/>
                    </a:endParaRPr>
                  </a:p>
                </p:txBody>
              </p:sp>
              <p:sp>
                <p:nvSpPr>
                  <p:cNvPr id="1652" name="Google Shape;1652;p84"/>
                  <p:cNvSpPr/>
                  <p:nvPr/>
                </p:nvSpPr>
                <p:spPr>
                  <a:xfrm>
                    <a:off x="6015742" y="2248708"/>
                    <a:ext cx="647142" cy="338273"/>
                  </a:xfrm>
                  <a:prstGeom prst="rect">
                    <a:avLst/>
                  </a:prstGeom>
                  <a:solidFill>
                    <a:srgbClr val="B7CCE4"/>
                  </a:solidFill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300"/>
                      <a:buFont typeface="Malgun Gothic"/>
                      <a:buNone/>
                    </a:pPr>
                    <a:endParaRPr sz="300" b="0" i="0" u="none" strike="noStrike" cap="none">
                      <a:solidFill>
                        <a:srgbClr val="000000"/>
                      </a:solidFill>
                      <a:latin typeface="Malgun Gothic"/>
                      <a:ea typeface="Malgun Gothic"/>
                      <a:cs typeface="Malgun Gothic"/>
                      <a:sym typeface="Malgun Gothic"/>
                    </a:endParaRPr>
                  </a:p>
                </p:txBody>
              </p:sp>
              <p:sp>
                <p:nvSpPr>
                  <p:cNvPr id="1653" name="Google Shape;1653;p84"/>
                  <p:cNvSpPr/>
                  <p:nvPr/>
                </p:nvSpPr>
                <p:spPr>
                  <a:xfrm>
                    <a:off x="6662894" y="2248708"/>
                    <a:ext cx="308646" cy="338273"/>
                  </a:xfrm>
                  <a:prstGeom prst="rect">
                    <a:avLst/>
                  </a:prstGeom>
                  <a:solidFill>
                    <a:srgbClr val="93B3D7"/>
                  </a:solidFill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300"/>
                      <a:buFont typeface="Malgun Gothic"/>
                      <a:buNone/>
                    </a:pPr>
                    <a:endParaRPr sz="300" b="0" i="0" u="none" strike="noStrike" cap="none">
                      <a:solidFill>
                        <a:srgbClr val="000000"/>
                      </a:solidFill>
                      <a:latin typeface="Malgun Gothic"/>
                      <a:ea typeface="Malgun Gothic"/>
                      <a:cs typeface="Malgun Gothic"/>
                      <a:sym typeface="Malgun Gothic"/>
                    </a:endParaRPr>
                  </a:p>
                </p:txBody>
              </p:sp>
              <p:sp>
                <p:nvSpPr>
                  <p:cNvPr id="1654" name="Google Shape;1654;p84"/>
                  <p:cNvSpPr/>
                  <p:nvPr/>
                </p:nvSpPr>
                <p:spPr>
                  <a:xfrm>
                    <a:off x="6970161" y="2248708"/>
                    <a:ext cx="579167" cy="338273"/>
                  </a:xfrm>
                  <a:prstGeom prst="rect">
                    <a:avLst/>
                  </a:prstGeom>
                  <a:solidFill>
                    <a:srgbClr val="366092"/>
                  </a:solidFill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300"/>
                      <a:buFont typeface="Malgun Gothic"/>
                      <a:buNone/>
                    </a:pPr>
                    <a:endParaRPr sz="300" b="0" i="0" u="none" strike="noStrike" cap="none">
                      <a:solidFill>
                        <a:srgbClr val="000000"/>
                      </a:solidFill>
                      <a:latin typeface="Malgun Gothic"/>
                      <a:ea typeface="Malgun Gothic"/>
                      <a:cs typeface="Malgun Gothic"/>
                      <a:sym typeface="Malgun Gothic"/>
                    </a:endParaRPr>
                  </a:p>
                </p:txBody>
              </p:sp>
              <p:sp>
                <p:nvSpPr>
                  <p:cNvPr id="1655" name="Google Shape;1655;p84"/>
                  <p:cNvSpPr/>
                  <p:nvPr/>
                </p:nvSpPr>
                <p:spPr>
                  <a:xfrm>
                    <a:off x="5377749" y="2586877"/>
                    <a:ext cx="647142" cy="338274"/>
                  </a:xfrm>
                  <a:prstGeom prst="rect">
                    <a:avLst/>
                  </a:prstGeom>
                  <a:solidFill>
                    <a:srgbClr val="DAEEF3"/>
                  </a:solidFill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400"/>
                      <a:buFont typeface="Malgun Gothic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Malgun Gothic"/>
                      <a:ea typeface="Malgun Gothic"/>
                      <a:cs typeface="Malgun Gothic"/>
                      <a:sym typeface="Malgun Gothic"/>
                    </a:endParaRPr>
                  </a:p>
                </p:txBody>
              </p:sp>
              <p:sp>
                <p:nvSpPr>
                  <p:cNvPr id="1656" name="Google Shape;1656;p84"/>
                  <p:cNvSpPr/>
                  <p:nvPr/>
                </p:nvSpPr>
                <p:spPr>
                  <a:xfrm>
                    <a:off x="6015742" y="2586876"/>
                    <a:ext cx="647142" cy="338273"/>
                  </a:xfrm>
                  <a:prstGeom prst="rect">
                    <a:avLst/>
                  </a:prstGeom>
                  <a:solidFill>
                    <a:srgbClr val="B7CCE4"/>
                  </a:solidFill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400"/>
                      <a:buFont typeface="Malgun Gothic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Malgun Gothic"/>
                      <a:ea typeface="Malgun Gothic"/>
                      <a:cs typeface="Malgun Gothic"/>
                      <a:sym typeface="Malgun Gothic"/>
                    </a:endParaRPr>
                  </a:p>
                </p:txBody>
              </p:sp>
              <p:sp>
                <p:nvSpPr>
                  <p:cNvPr id="1657" name="Google Shape;1657;p84"/>
                  <p:cNvSpPr/>
                  <p:nvPr/>
                </p:nvSpPr>
                <p:spPr>
                  <a:xfrm>
                    <a:off x="6662894" y="2586876"/>
                    <a:ext cx="308646" cy="338273"/>
                  </a:xfrm>
                  <a:prstGeom prst="rect">
                    <a:avLst/>
                  </a:prstGeom>
                  <a:solidFill>
                    <a:srgbClr val="93B3D7"/>
                  </a:solidFill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400"/>
                      <a:buFont typeface="Malgun Gothic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Malgun Gothic"/>
                      <a:ea typeface="Malgun Gothic"/>
                      <a:cs typeface="Malgun Gothic"/>
                      <a:sym typeface="Malgun Gothic"/>
                    </a:endParaRPr>
                  </a:p>
                </p:txBody>
              </p:sp>
              <p:sp>
                <p:nvSpPr>
                  <p:cNvPr id="1658" name="Google Shape;1658;p84"/>
                  <p:cNvSpPr/>
                  <p:nvPr/>
                </p:nvSpPr>
                <p:spPr>
                  <a:xfrm>
                    <a:off x="6970161" y="2586876"/>
                    <a:ext cx="579167" cy="338273"/>
                  </a:xfrm>
                  <a:prstGeom prst="rect">
                    <a:avLst/>
                  </a:prstGeom>
                  <a:solidFill>
                    <a:srgbClr val="366092"/>
                  </a:solidFill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400"/>
                      <a:buFont typeface="Malgun Gothic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Malgun Gothic"/>
                      <a:ea typeface="Malgun Gothic"/>
                      <a:cs typeface="Malgun Gothic"/>
                      <a:sym typeface="Malgun Gothic"/>
                    </a:endParaRPr>
                  </a:p>
                </p:txBody>
              </p:sp>
              <p:sp>
                <p:nvSpPr>
                  <p:cNvPr id="1659" name="Google Shape;1659;p84"/>
                  <p:cNvSpPr/>
                  <p:nvPr/>
                </p:nvSpPr>
                <p:spPr>
                  <a:xfrm>
                    <a:off x="5386343" y="2248708"/>
                    <a:ext cx="2162720" cy="67122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400">
                      <a:solidFill>
                        <a:schemeClr val="lt1"/>
                      </a:solidFill>
                      <a:latin typeface="Malgun Gothic"/>
                      <a:ea typeface="Malgun Gothic"/>
                      <a:cs typeface="Malgun Gothic"/>
                      <a:sym typeface="Malgun Gothic"/>
                    </a:endParaRPr>
                  </a:p>
                </p:txBody>
              </p:sp>
            </p:grpSp>
          </p:grpSp>
          <p:sp>
            <p:nvSpPr>
              <p:cNvPr id="1660" name="Google Shape;1660;p84"/>
              <p:cNvSpPr txBox="1"/>
              <p:nvPr/>
            </p:nvSpPr>
            <p:spPr>
              <a:xfrm>
                <a:off x="1478959" y="5609409"/>
                <a:ext cx="1191352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(46, 30, 13, 1)</a:t>
                </a:r>
                <a:endParaRPr sz="12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</p:grpSp>
        <p:grpSp>
          <p:nvGrpSpPr>
            <p:cNvPr id="1661" name="Google Shape;1661;p84"/>
            <p:cNvGrpSpPr/>
            <p:nvPr/>
          </p:nvGrpSpPr>
          <p:grpSpPr>
            <a:xfrm>
              <a:off x="3622890" y="4321729"/>
              <a:ext cx="2037894" cy="1981583"/>
              <a:chOff x="3446109" y="3941949"/>
              <a:chExt cx="2037894" cy="1981583"/>
            </a:xfrm>
          </p:grpSpPr>
          <p:grpSp>
            <p:nvGrpSpPr>
              <p:cNvPr id="1662" name="Google Shape;1662;p84"/>
              <p:cNvGrpSpPr/>
              <p:nvPr/>
            </p:nvGrpSpPr>
            <p:grpSpPr>
              <a:xfrm>
                <a:off x="3446109" y="3941949"/>
                <a:ext cx="2037894" cy="1606856"/>
                <a:chOff x="3446109" y="3941949"/>
                <a:chExt cx="2037894" cy="1606856"/>
              </a:xfrm>
            </p:grpSpPr>
            <p:sp>
              <p:nvSpPr>
                <p:cNvPr id="1663" name="Google Shape;1663;p84"/>
                <p:cNvSpPr txBox="1"/>
                <p:nvPr/>
              </p:nvSpPr>
              <p:spPr>
                <a:xfrm>
                  <a:off x="4292229" y="4846005"/>
                  <a:ext cx="345655" cy="338554"/>
                </a:xfrm>
                <a:prstGeom prst="rect">
                  <a:avLst/>
                </a:prstGeom>
                <a:blipFill rotWithShape="1">
                  <a:blip r:embed="rId6">
                    <a:alphaModFix/>
                  </a:blip>
                  <a:stretch>
                    <a:fillRect/>
                  </a:stretch>
                </a:blip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800">
                      <a:latin typeface="Malgun Gothic"/>
                      <a:ea typeface="Malgun Gothic"/>
                      <a:cs typeface="Malgun Gothic"/>
                      <a:sym typeface="Malgun Gothic"/>
                    </a:rPr>
                    <a:t> </a:t>
                  </a:r>
                  <a:endParaRPr/>
                </a:p>
              </p:txBody>
            </p:sp>
            <p:sp>
              <p:nvSpPr>
                <p:cNvPr id="1664" name="Google Shape;1664;p84"/>
                <p:cNvSpPr/>
                <p:nvPr/>
              </p:nvSpPr>
              <p:spPr>
                <a:xfrm>
                  <a:off x="3453812" y="5142081"/>
                  <a:ext cx="605008" cy="203394"/>
                </a:xfrm>
                <a:prstGeom prst="rect">
                  <a:avLst/>
                </a:prstGeom>
                <a:solidFill>
                  <a:srgbClr val="EAF1DD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800"/>
                    <a:buFont typeface="Malgun Gothic"/>
                    <a:buNone/>
                  </a:pPr>
                  <a:r>
                    <a:rPr lang="en-US" sz="800" b="0" i="0" u="none" strike="noStrike" cap="none">
                      <a:solidFill>
                        <a:srgbClr val="000000"/>
                      </a:solidFill>
                      <a:latin typeface="Malgun Gothic"/>
                      <a:ea typeface="Malgun Gothic"/>
                      <a:cs typeface="Malgun Gothic"/>
                      <a:sym typeface="Malgun Gothic"/>
                    </a:rPr>
                    <a:t>샘플</a:t>
                  </a:r>
                  <a:r>
                    <a:rPr lang="en-US" sz="800">
                      <a:solidFill>
                        <a:srgbClr val="000000"/>
                      </a:solidFill>
                      <a:latin typeface="Malgun Gothic"/>
                      <a:ea typeface="Malgun Gothic"/>
                      <a:cs typeface="Malgun Gothic"/>
                      <a:sym typeface="Malgun Gothic"/>
                    </a:rPr>
                    <a:t>9</a:t>
                  </a:r>
                  <a:endParaRPr sz="8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1665" name="Google Shape;1665;p84"/>
                <p:cNvSpPr/>
                <p:nvPr/>
              </p:nvSpPr>
              <p:spPr>
                <a:xfrm>
                  <a:off x="4050266" y="5142081"/>
                  <a:ext cx="605008" cy="203394"/>
                </a:xfrm>
                <a:prstGeom prst="rect">
                  <a:avLst/>
                </a:prstGeom>
                <a:solidFill>
                  <a:srgbClr val="C2D59B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300"/>
                    <a:buFont typeface="Malgun Gothic"/>
                    <a:buNone/>
                  </a:pPr>
                  <a:endParaRPr sz="3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1666" name="Google Shape;1666;p84"/>
                <p:cNvSpPr/>
                <p:nvPr/>
              </p:nvSpPr>
              <p:spPr>
                <a:xfrm>
                  <a:off x="4655283" y="5142081"/>
                  <a:ext cx="288551" cy="203394"/>
                </a:xfrm>
                <a:prstGeom prst="rect">
                  <a:avLst/>
                </a:prstGeom>
                <a:solidFill>
                  <a:srgbClr val="76923C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300"/>
                    <a:buFont typeface="Malgun Gothic"/>
                    <a:buNone/>
                  </a:pPr>
                  <a:endParaRPr sz="3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1667" name="Google Shape;1667;p84"/>
                <p:cNvSpPr/>
                <p:nvPr/>
              </p:nvSpPr>
              <p:spPr>
                <a:xfrm>
                  <a:off x="4942545" y="5142081"/>
                  <a:ext cx="541458" cy="203394"/>
                </a:xfrm>
                <a:prstGeom prst="rect">
                  <a:avLst/>
                </a:prstGeom>
                <a:solidFill>
                  <a:srgbClr val="00B050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300"/>
                    <a:buFont typeface="Malgun Gothic"/>
                    <a:buNone/>
                  </a:pPr>
                  <a:endParaRPr sz="3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1668" name="Google Shape;1668;p84"/>
                <p:cNvSpPr/>
                <p:nvPr/>
              </p:nvSpPr>
              <p:spPr>
                <a:xfrm>
                  <a:off x="3453812" y="5345411"/>
                  <a:ext cx="605008" cy="203394"/>
                </a:xfrm>
                <a:prstGeom prst="rect">
                  <a:avLst/>
                </a:prstGeom>
                <a:solidFill>
                  <a:srgbClr val="EAF1DD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400"/>
                    <a:buFont typeface="Malgun Gothic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1669" name="Google Shape;1669;p84"/>
                <p:cNvSpPr/>
                <p:nvPr/>
              </p:nvSpPr>
              <p:spPr>
                <a:xfrm>
                  <a:off x="4050266" y="5345411"/>
                  <a:ext cx="605008" cy="203394"/>
                </a:xfrm>
                <a:prstGeom prst="rect">
                  <a:avLst/>
                </a:prstGeom>
                <a:solidFill>
                  <a:srgbClr val="C2D59B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400"/>
                    <a:buFont typeface="Malgun Gothic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1670" name="Google Shape;1670;p84"/>
                <p:cNvSpPr/>
                <p:nvPr/>
              </p:nvSpPr>
              <p:spPr>
                <a:xfrm>
                  <a:off x="4655283" y="5345411"/>
                  <a:ext cx="288551" cy="203394"/>
                </a:xfrm>
                <a:prstGeom prst="rect">
                  <a:avLst/>
                </a:prstGeom>
                <a:solidFill>
                  <a:srgbClr val="76923C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400"/>
                    <a:buFont typeface="Malgun Gothic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1671" name="Google Shape;1671;p84"/>
                <p:cNvSpPr/>
                <p:nvPr/>
              </p:nvSpPr>
              <p:spPr>
                <a:xfrm>
                  <a:off x="4942545" y="5345411"/>
                  <a:ext cx="541458" cy="203394"/>
                </a:xfrm>
                <a:prstGeom prst="rect">
                  <a:avLst/>
                </a:prstGeom>
                <a:solidFill>
                  <a:srgbClr val="00B050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400"/>
                    <a:buFont typeface="Malgun Gothic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1672" name="Google Shape;1672;p84"/>
                <p:cNvSpPr/>
                <p:nvPr/>
              </p:nvSpPr>
              <p:spPr>
                <a:xfrm>
                  <a:off x="3461846" y="5142081"/>
                  <a:ext cx="2021909" cy="40358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1673" name="Google Shape;1673;p84"/>
                <p:cNvSpPr/>
                <p:nvPr/>
              </p:nvSpPr>
              <p:spPr>
                <a:xfrm>
                  <a:off x="3446109" y="3941949"/>
                  <a:ext cx="604983" cy="203393"/>
                </a:xfrm>
                <a:prstGeom prst="rect">
                  <a:avLst/>
                </a:prstGeom>
                <a:solidFill>
                  <a:srgbClr val="EAF1DD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800"/>
                    <a:buFont typeface="Malgun Gothic"/>
                    <a:buNone/>
                  </a:pPr>
                  <a:r>
                    <a:rPr lang="en-US" sz="800" b="0" i="0" u="none" strike="noStrike" cap="none">
                      <a:solidFill>
                        <a:srgbClr val="000000"/>
                      </a:solidFill>
                      <a:latin typeface="Malgun Gothic"/>
                      <a:ea typeface="Malgun Gothic"/>
                      <a:cs typeface="Malgun Gothic"/>
                      <a:sym typeface="Malgun Gothic"/>
                    </a:rPr>
                    <a:t>샘플</a:t>
                  </a:r>
                  <a:r>
                    <a:rPr lang="en-US" sz="800">
                      <a:solidFill>
                        <a:srgbClr val="000000"/>
                      </a:solidFill>
                      <a:latin typeface="Malgun Gothic"/>
                      <a:ea typeface="Malgun Gothic"/>
                      <a:cs typeface="Malgun Gothic"/>
                      <a:sym typeface="Malgun Gothic"/>
                    </a:rPr>
                    <a:t>9</a:t>
                  </a:r>
                  <a:endParaRPr sz="8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1674" name="Google Shape;1674;p84"/>
                <p:cNvSpPr/>
                <p:nvPr/>
              </p:nvSpPr>
              <p:spPr>
                <a:xfrm>
                  <a:off x="4042539" y="3941949"/>
                  <a:ext cx="604983" cy="203393"/>
                </a:xfrm>
                <a:prstGeom prst="rect">
                  <a:avLst/>
                </a:prstGeom>
                <a:solidFill>
                  <a:srgbClr val="C2D59B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300"/>
                    <a:buFont typeface="Malgun Gothic"/>
                    <a:buNone/>
                  </a:pPr>
                  <a:endParaRPr sz="3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1675" name="Google Shape;1675;p84"/>
                <p:cNvSpPr/>
                <p:nvPr/>
              </p:nvSpPr>
              <p:spPr>
                <a:xfrm>
                  <a:off x="4647531" y="3941949"/>
                  <a:ext cx="288539" cy="203393"/>
                </a:xfrm>
                <a:prstGeom prst="rect">
                  <a:avLst/>
                </a:prstGeom>
                <a:solidFill>
                  <a:srgbClr val="76923C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300"/>
                    <a:buFont typeface="Malgun Gothic"/>
                    <a:buNone/>
                  </a:pPr>
                  <a:endParaRPr sz="3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1676" name="Google Shape;1676;p84"/>
                <p:cNvSpPr/>
                <p:nvPr/>
              </p:nvSpPr>
              <p:spPr>
                <a:xfrm>
                  <a:off x="4934781" y="3941949"/>
                  <a:ext cx="541436" cy="203393"/>
                </a:xfrm>
                <a:prstGeom prst="rect">
                  <a:avLst/>
                </a:prstGeom>
                <a:solidFill>
                  <a:srgbClr val="00B050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300"/>
                    <a:buFont typeface="Malgun Gothic"/>
                    <a:buNone/>
                  </a:pPr>
                  <a:endParaRPr sz="3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1677" name="Google Shape;1677;p84"/>
                <p:cNvSpPr/>
                <p:nvPr/>
              </p:nvSpPr>
              <p:spPr>
                <a:xfrm>
                  <a:off x="3446109" y="4145280"/>
                  <a:ext cx="604983" cy="203394"/>
                </a:xfrm>
                <a:prstGeom prst="rect">
                  <a:avLst/>
                </a:prstGeom>
                <a:solidFill>
                  <a:srgbClr val="EAF1DD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400"/>
                    <a:buFont typeface="Malgun Gothic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1678" name="Google Shape;1678;p84"/>
                <p:cNvSpPr/>
                <p:nvPr/>
              </p:nvSpPr>
              <p:spPr>
                <a:xfrm>
                  <a:off x="4042539" y="4145279"/>
                  <a:ext cx="604983" cy="203393"/>
                </a:xfrm>
                <a:prstGeom prst="rect">
                  <a:avLst/>
                </a:prstGeom>
                <a:solidFill>
                  <a:srgbClr val="C2D59B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400"/>
                    <a:buFont typeface="Malgun Gothic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1679" name="Google Shape;1679;p84"/>
                <p:cNvSpPr/>
                <p:nvPr/>
              </p:nvSpPr>
              <p:spPr>
                <a:xfrm>
                  <a:off x="4647531" y="4145279"/>
                  <a:ext cx="288539" cy="203393"/>
                </a:xfrm>
                <a:prstGeom prst="rect">
                  <a:avLst/>
                </a:prstGeom>
                <a:solidFill>
                  <a:srgbClr val="76923C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400"/>
                    <a:buFont typeface="Malgun Gothic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1680" name="Google Shape;1680;p84"/>
                <p:cNvSpPr/>
                <p:nvPr/>
              </p:nvSpPr>
              <p:spPr>
                <a:xfrm>
                  <a:off x="4934781" y="4145279"/>
                  <a:ext cx="541436" cy="203393"/>
                </a:xfrm>
                <a:prstGeom prst="rect">
                  <a:avLst/>
                </a:prstGeom>
                <a:solidFill>
                  <a:srgbClr val="00B050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400"/>
                    <a:buFont typeface="Malgun Gothic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1681" name="Google Shape;1681;p84"/>
                <p:cNvSpPr/>
                <p:nvPr/>
              </p:nvSpPr>
              <p:spPr>
                <a:xfrm>
                  <a:off x="3454143" y="3941949"/>
                  <a:ext cx="2021826" cy="40358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1682" name="Google Shape;1682;p84"/>
                <p:cNvSpPr/>
                <p:nvPr/>
              </p:nvSpPr>
              <p:spPr>
                <a:xfrm>
                  <a:off x="3446110" y="4440348"/>
                  <a:ext cx="604983" cy="203393"/>
                </a:xfrm>
                <a:prstGeom prst="rect">
                  <a:avLst/>
                </a:prstGeom>
                <a:solidFill>
                  <a:srgbClr val="EAF1DD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800"/>
                    <a:buFont typeface="Malgun Gothic"/>
                    <a:buNone/>
                  </a:pPr>
                  <a:r>
                    <a:rPr lang="en-US" sz="800" b="0" i="0" u="none" strike="noStrike" cap="none">
                      <a:solidFill>
                        <a:srgbClr val="000000"/>
                      </a:solidFill>
                      <a:latin typeface="Malgun Gothic"/>
                      <a:ea typeface="Malgun Gothic"/>
                      <a:cs typeface="Malgun Gothic"/>
                      <a:sym typeface="Malgun Gothic"/>
                    </a:rPr>
                    <a:t>샘플</a:t>
                  </a:r>
                  <a:r>
                    <a:rPr lang="en-US" sz="800">
                      <a:solidFill>
                        <a:srgbClr val="000000"/>
                      </a:solidFill>
                      <a:latin typeface="Malgun Gothic"/>
                      <a:ea typeface="Malgun Gothic"/>
                      <a:cs typeface="Malgun Gothic"/>
                      <a:sym typeface="Malgun Gothic"/>
                    </a:rPr>
                    <a:t>9</a:t>
                  </a:r>
                  <a:endParaRPr sz="8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1683" name="Google Shape;1683;p84"/>
                <p:cNvSpPr/>
                <p:nvPr/>
              </p:nvSpPr>
              <p:spPr>
                <a:xfrm>
                  <a:off x="4042540" y="4440348"/>
                  <a:ext cx="604983" cy="203393"/>
                </a:xfrm>
                <a:prstGeom prst="rect">
                  <a:avLst/>
                </a:prstGeom>
                <a:solidFill>
                  <a:srgbClr val="C2D59B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300"/>
                    <a:buFont typeface="Malgun Gothic"/>
                    <a:buNone/>
                  </a:pPr>
                  <a:endParaRPr sz="3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1684" name="Google Shape;1684;p84"/>
                <p:cNvSpPr/>
                <p:nvPr/>
              </p:nvSpPr>
              <p:spPr>
                <a:xfrm>
                  <a:off x="4647532" y="4440348"/>
                  <a:ext cx="288539" cy="203393"/>
                </a:xfrm>
                <a:prstGeom prst="rect">
                  <a:avLst/>
                </a:prstGeom>
                <a:solidFill>
                  <a:srgbClr val="76923C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300"/>
                    <a:buFont typeface="Malgun Gothic"/>
                    <a:buNone/>
                  </a:pPr>
                  <a:endParaRPr sz="3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1685" name="Google Shape;1685;p84"/>
                <p:cNvSpPr/>
                <p:nvPr/>
              </p:nvSpPr>
              <p:spPr>
                <a:xfrm>
                  <a:off x="4934782" y="4440348"/>
                  <a:ext cx="541436" cy="203393"/>
                </a:xfrm>
                <a:prstGeom prst="rect">
                  <a:avLst/>
                </a:prstGeom>
                <a:solidFill>
                  <a:srgbClr val="00B050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300"/>
                    <a:buFont typeface="Malgun Gothic"/>
                    <a:buNone/>
                  </a:pPr>
                  <a:endParaRPr sz="3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1686" name="Google Shape;1686;p84"/>
                <p:cNvSpPr/>
                <p:nvPr/>
              </p:nvSpPr>
              <p:spPr>
                <a:xfrm>
                  <a:off x="3446110" y="4643679"/>
                  <a:ext cx="604983" cy="203394"/>
                </a:xfrm>
                <a:prstGeom prst="rect">
                  <a:avLst/>
                </a:prstGeom>
                <a:solidFill>
                  <a:srgbClr val="EAF1DD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400"/>
                    <a:buFont typeface="Malgun Gothic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1687" name="Google Shape;1687;p84"/>
                <p:cNvSpPr/>
                <p:nvPr/>
              </p:nvSpPr>
              <p:spPr>
                <a:xfrm>
                  <a:off x="4042540" y="4643678"/>
                  <a:ext cx="604983" cy="203393"/>
                </a:xfrm>
                <a:prstGeom prst="rect">
                  <a:avLst/>
                </a:prstGeom>
                <a:solidFill>
                  <a:srgbClr val="C2D59B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400"/>
                    <a:buFont typeface="Malgun Gothic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1688" name="Google Shape;1688;p84"/>
                <p:cNvSpPr/>
                <p:nvPr/>
              </p:nvSpPr>
              <p:spPr>
                <a:xfrm>
                  <a:off x="4647532" y="4643678"/>
                  <a:ext cx="288539" cy="203393"/>
                </a:xfrm>
                <a:prstGeom prst="rect">
                  <a:avLst/>
                </a:prstGeom>
                <a:solidFill>
                  <a:srgbClr val="76923C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400"/>
                    <a:buFont typeface="Malgun Gothic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1689" name="Google Shape;1689;p84"/>
                <p:cNvSpPr/>
                <p:nvPr/>
              </p:nvSpPr>
              <p:spPr>
                <a:xfrm>
                  <a:off x="4934782" y="4643678"/>
                  <a:ext cx="541436" cy="203393"/>
                </a:xfrm>
                <a:prstGeom prst="rect">
                  <a:avLst/>
                </a:prstGeom>
                <a:solidFill>
                  <a:srgbClr val="00B050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400"/>
                    <a:buFont typeface="Malgun Gothic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1690" name="Google Shape;1690;p84"/>
                <p:cNvSpPr/>
                <p:nvPr/>
              </p:nvSpPr>
              <p:spPr>
                <a:xfrm>
                  <a:off x="3454144" y="4440348"/>
                  <a:ext cx="2021826" cy="40358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  <p:sp>
            <p:nvSpPr>
              <p:cNvPr id="1691" name="Google Shape;1691;p84"/>
              <p:cNvSpPr txBox="1"/>
              <p:nvPr/>
            </p:nvSpPr>
            <p:spPr>
              <a:xfrm>
                <a:off x="3873963" y="5609409"/>
                <a:ext cx="1182183" cy="31412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(33, 30, 13, 1)</a:t>
                </a:r>
                <a:endParaRPr sz="12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</p:grpSp>
        <p:grpSp>
          <p:nvGrpSpPr>
            <p:cNvPr id="1692" name="Google Shape;1692;p84"/>
            <p:cNvGrpSpPr/>
            <p:nvPr/>
          </p:nvGrpSpPr>
          <p:grpSpPr>
            <a:xfrm>
              <a:off x="7218420" y="4319781"/>
              <a:ext cx="2037894" cy="1948355"/>
              <a:chOff x="7041639" y="3938812"/>
              <a:chExt cx="2037894" cy="1948355"/>
            </a:xfrm>
          </p:grpSpPr>
          <p:grpSp>
            <p:nvGrpSpPr>
              <p:cNvPr id="1693" name="Google Shape;1693;p84"/>
              <p:cNvGrpSpPr/>
              <p:nvPr/>
            </p:nvGrpSpPr>
            <p:grpSpPr>
              <a:xfrm>
                <a:off x="7041639" y="3938812"/>
                <a:ext cx="2037894" cy="1606856"/>
                <a:chOff x="5809077" y="3941886"/>
                <a:chExt cx="2037894" cy="1606856"/>
              </a:xfrm>
            </p:grpSpPr>
            <p:sp>
              <p:nvSpPr>
                <p:cNvPr id="1694" name="Google Shape;1694;p84"/>
                <p:cNvSpPr txBox="1"/>
                <p:nvPr/>
              </p:nvSpPr>
              <p:spPr>
                <a:xfrm>
                  <a:off x="6655197" y="4845942"/>
                  <a:ext cx="345655" cy="338554"/>
                </a:xfrm>
                <a:prstGeom prst="rect">
                  <a:avLst/>
                </a:prstGeom>
                <a:blipFill rotWithShape="1">
                  <a:blip r:embed="rId7">
                    <a:alphaModFix/>
                  </a:blip>
                  <a:stretch>
                    <a:fillRect/>
                  </a:stretch>
                </a:blip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800">
                      <a:latin typeface="Malgun Gothic"/>
                      <a:ea typeface="Malgun Gothic"/>
                      <a:cs typeface="Malgun Gothic"/>
                      <a:sym typeface="Malgun Gothic"/>
                    </a:rPr>
                    <a:t> </a:t>
                  </a:r>
                  <a:endParaRPr/>
                </a:p>
              </p:txBody>
            </p:sp>
            <p:sp>
              <p:nvSpPr>
                <p:cNvPr id="1695" name="Google Shape;1695;p84"/>
                <p:cNvSpPr/>
                <p:nvPr/>
              </p:nvSpPr>
              <p:spPr>
                <a:xfrm>
                  <a:off x="5816780" y="5142018"/>
                  <a:ext cx="605008" cy="203394"/>
                </a:xfrm>
                <a:prstGeom prst="rect">
                  <a:avLst/>
                </a:prstGeom>
                <a:solidFill>
                  <a:srgbClr val="F2DADA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800"/>
                    <a:buFont typeface="Malgun Gothic"/>
                    <a:buNone/>
                  </a:pPr>
                  <a:r>
                    <a:rPr lang="en-US" sz="800" b="0" i="0" u="none" strike="noStrike" cap="none">
                      <a:solidFill>
                        <a:srgbClr val="000000"/>
                      </a:solidFill>
                      <a:latin typeface="Malgun Gothic"/>
                      <a:ea typeface="Malgun Gothic"/>
                      <a:cs typeface="Malgun Gothic"/>
                      <a:sym typeface="Malgun Gothic"/>
                    </a:rPr>
                    <a:t>샘플</a:t>
                  </a:r>
                  <a:r>
                    <a:rPr lang="en-US" sz="800">
                      <a:solidFill>
                        <a:srgbClr val="000000"/>
                      </a:solidFill>
                      <a:latin typeface="Malgun Gothic"/>
                      <a:ea typeface="Malgun Gothic"/>
                      <a:cs typeface="Malgun Gothic"/>
                      <a:sym typeface="Malgun Gothic"/>
                    </a:rPr>
                    <a:t>92</a:t>
                  </a:r>
                  <a:endParaRPr sz="8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1696" name="Google Shape;1696;p84"/>
                <p:cNvSpPr/>
                <p:nvPr/>
              </p:nvSpPr>
              <p:spPr>
                <a:xfrm>
                  <a:off x="6413234" y="5142018"/>
                  <a:ext cx="605008" cy="203394"/>
                </a:xfrm>
                <a:prstGeom prst="rect">
                  <a:avLst/>
                </a:prstGeom>
                <a:solidFill>
                  <a:srgbClr val="E5B8B7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300"/>
                    <a:buFont typeface="Malgun Gothic"/>
                    <a:buNone/>
                  </a:pPr>
                  <a:endParaRPr sz="3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1697" name="Google Shape;1697;p84"/>
                <p:cNvSpPr/>
                <p:nvPr/>
              </p:nvSpPr>
              <p:spPr>
                <a:xfrm>
                  <a:off x="7018251" y="5142018"/>
                  <a:ext cx="288551" cy="203394"/>
                </a:xfrm>
                <a:prstGeom prst="rect">
                  <a:avLst/>
                </a:prstGeom>
                <a:solidFill>
                  <a:srgbClr val="953734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300"/>
                    <a:buFont typeface="Malgun Gothic"/>
                    <a:buNone/>
                  </a:pPr>
                  <a:endParaRPr sz="3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1698" name="Google Shape;1698;p84"/>
                <p:cNvSpPr/>
                <p:nvPr/>
              </p:nvSpPr>
              <p:spPr>
                <a:xfrm>
                  <a:off x="7305513" y="5142018"/>
                  <a:ext cx="541458" cy="203394"/>
                </a:xfrm>
                <a:prstGeom prst="rect">
                  <a:avLst/>
                </a:prstGeom>
                <a:solidFill>
                  <a:srgbClr val="C00000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300"/>
                    <a:buFont typeface="Malgun Gothic"/>
                    <a:buNone/>
                  </a:pPr>
                  <a:endParaRPr sz="3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1699" name="Google Shape;1699;p84"/>
                <p:cNvSpPr/>
                <p:nvPr/>
              </p:nvSpPr>
              <p:spPr>
                <a:xfrm>
                  <a:off x="5816780" y="5345348"/>
                  <a:ext cx="605008" cy="203394"/>
                </a:xfrm>
                <a:prstGeom prst="rect">
                  <a:avLst/>
                </a:prstGeom>
                <a:solidFill>
                  <a:srgbClr val="F2DADA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400"/>
                    <a:buFont typeface="Malgun Gothic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1700" name="Google Shape;1700;p84"/>
                <p:cNvSpPr/>
                <p:nvPr/>
              </p:nvSpPr>
              <p:spPr>
                <a:xfrm>
                  <a:off x="6413234" y="5345348"/>
                  <a:ext cx="605008" cy="203394"/>
                </a:xfrm>
                <a:prstGeom prst="rect">
                  <a:avLst/>
                </a:prstGeom>
                <a:solidFill>
                  <a:srgbClr val="E5B8B7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400"/>
                    <a:buFont typeface="Malgun Gothic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1701" name="Google Shape;1701;p84"/>
                <p:cNvSpPr/>
                <p:nvPr/>
              </p:nvSpPr>
              <p:spPr>
                <a:xfrm>
                  <a:off x="7018251" y="5345348"/>
                  <a:ext cx="288551" cy="203394"/>
                </a:xfrm>
                <a:prstGeom prst="rect">
                  <a:avLst/>
                </a:prstGeom>
                <a:solidFill>
                  <a:srgbClr val="953734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400"/>
                    <a:buFont typeface="Malgun Gothic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1702" name="Google Shape;1702;p84"/>
                <p:cNvSpPr/>
                <p:nvPr/>
              </p:nvSpPr>
              <p:spPr>
                <a:xfrm>
                  <a:off x="7305513" y="5345348"/>
                  <a:ext cx="541458" cy="203394"/>
                </a:xfrm>
                <a:prstGeom prst="rect">
                  <a:avLst/>
                </a:prstGeom>
                <a:solidFill>
                  <a:srgbClr val="C00000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400"/>
                    <a:buFont typeface="Malgun Gothic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1703" name="Google Shape;1703;p84"/>
                <p:cNvSpPr/>
                <p:nvPr/>
              </p:nvSpPr>
              <p:spPr>
                <a:xfrm>
                  <a:off x="5824814" y="5142018"/>
                  <a:ext cx="2021909" cy="40358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1704" name="Google Shape;1704;p84"/>
                <p:cNvSpPr/>
                <p:nvPr/>
              </p:nvSpPr>
              <p:spPr>
                <a:xfrm>
                  <a:off x="5809077" y="3941886"/>
                  <a:ext cx="604983" cy="203393"/>
                </a:xfrm>
                <a:prstGeom prst="rect">
                  <a:avLst/>
                </a:prstGeom>
                <a:solidFill>
                  <a:srgbClr val="F2DADA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800"/>
                    <a:buFont typeface="Malgun Gothic"/>
                    <a:buNone/>
                  </a:pPr>
                  <a:r>
                    <a:rPr lang="en-US" sz="800" b="0" i="0" u="none" strike="noStrike" cap="none">
                      <a:solidFill>
                        <a:srgbClr val="000000"/>
                      </a:solidFill>
                      <a:latin typeface="Malgun Gothic"/>
                      <a:ea typeface="Malgun Gothic"/>
                      <a:cs typeface="Malgun Gothic"/>
                      <a:sym typeface="Malgun Gothic"/>
                    </a:rPr>
                    <a:t>샘플</a:t>
                  </a:r>
                  <a:r>
                    <a:rPr lang="en-US" sz="800">
                      <a:solidFill>
                        <a:srgbClr val="000000"/>
                      </a:solidFill>
                      <a:latin typeface="Malgun Gothic"/>
                      <a:ea typeface="Malgun Gothic"/>
                      <a:cs typeface="Malgun Gothic"/>
                      <a:sym typeface="Malgun Gothic"/>
                    </a:rPr>
                    <a:t>92</a:t>
                  </a:r>
                  <a:endParaRPr sz="8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1705" name="Google Shape;1705;p84"/>
                <p:cNvSpPr/>
                <p:nvPr/>
              </p:nvSpPr>
              <p:spPr>
                <a:xfrm>
                  <a:off x="6405507" y="3941886"/>
                  <a:ext cx="604983" cy="203393"/>
                </a:xfrm>
                <a:prstGeom prst="rect">
                  <a:avLst/>
                </a:prstGeom>
                <a:solidFill>
                  <a:srgbClr val="E5B8B7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300"/>
                    <a:buFont typeface="Malgun Gothic"/>
                    <a:buNone/>
                  </a:pPr>
                  <a:endParaRPr sz="3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1706" name="Google Shape;1706;p84"/>
                <p:cNvSpPr/>
                <p:nvPr/>
              </p:nvSpPr>
              <p:spPr>
                <a:xfrm>
                  <a:off x="7010499" y="3941886"/>
                  <a:ext cx="288539" cy="203393"/>
                </a:xfrm>
                <a:prstGeom prst="rect">
                  <a:avLst/>
                </a:prstGeom>
                <a:solidFill>
                  <a:srgbClr val="953734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300"/>
                    <a:buFont typeface="Malgun Gothic"/>
                    <a:buNone/>
                  </a:pPr>
                  <a:endParaRPr sz="3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1707" name="Google Shape;1707;p84"/>
                <p:cNvSpPr/>
                <p:nvPr/>
              </p:nvSpPr>
              <p:spPr>
                <a:xfrm>
                  <a:off x="7297749" y="3941886"/>
                  <a:ext cx="541436" cy="203393"/>
                </a:xfrm>
                <a:prstGeom prst="rect">
                  <a:avLst/>
                </a:prstGeom>
                <a:solidFill>
                  <a:srgbClr val="C00000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300"/>
                    <a:buFont typeface="Malgun Gothic"/>
                    <a:buNone/>
                  </a:pPr>
                  <a:endParaRPr sz="3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1708" name="Google Shape;1708;p84"/>
                <p:cNvSpPr/>
                <p:nvPr/>
              </p:nvSpPr>
              <p:spPr>
                <a:xfrm>
                  <a:off x="5809077" y="4145217"/>
                  <a:ext cx="604983" cy="203394"/>
                </a:xfrm>
                <a:prstGeom prst="rect">
                  <a:avLst/>
                </a:prstGeom>
                <a:solidFill>
                  <a:srgbClr val="F2DADA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400"/>
                    <a:buFont typeface="Malgun Gothic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1709" name="Google Shape;1709;p84"/>
                <p:cNvSpPr/>
                <p:nvPr/>
              </p:nvSpPr>
              <p:spPr>
                <a:xfrm>
                  <a:off x="6405507" y="4145216"/>
                  <a:ext cx="604983" cy="203393"/>
                </a:xfrm>
                <a:prstGeom prst="rect">
                  <a:avLst/>
                </a:prstGeom>
                <a:solidFill>
                  <a:srgbClr val="E5B8B7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400"/>
                    <a:buFont typeface="Malgun Gothic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1710" name="Google Shape;1710;p84"/>
                <p:cNvSpPr/>
                <p:nvPr/>
              </p:nvSpPr>
              <p:spPr>
                <a:xfrm>
                  <a:off x="7010499" y="4145216"/>
                  <a:ext cx="288539" cy="203393"/>
                </a:xfrm>
                <a:prstGeom prst="rect">
                  <a:avLst/>
                </a:prstGeom>
                <a:solidFill>
                  <a:srgbClr val="953734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400"/>
                    <a:buFont typeface="Malgun Gothic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1711" name="Google Shape;1711;p84"/>
                <p:cNvSpPr/>
                <p:nvPr/>
              </p:nvSpPr>
              <p:spPr>
                <a:xfrm>
                  <a:off x="7297749" y="4145216"/>
                  <a:ext cx="541436" cy="203393"/>
                </a:xfrm>
                <a:prstGeom prst="rect">
                  <a:avLst/>
                </a:prstGeom>
                <a:solidFill>
                  <a:srgbClr val="C00000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400"/>
                    <a:buFont typeface="Malgun Gothic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1712" name="Google Shape;1712;p84"/>
                <p:cNvSpPr/>
                <p:nvPr/>
              </p:nvSpPr>
              <p:spPr>
                <a:xfrm>
                  <a:off x="5817111" y="3941886"/>
                  <a:ext cx="2021826" cy="40358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1713" name="Google Shape;1713;p84"/>
                <p:cNvSpPr/>
                <p:nvPr/>
              </p:nvSpPr>
              <p:spPr>
                <a:xfrm>
                  <a:off x="5809078" y="4440285"/>
                  <a:ext cx="604983" cy="203393"/>
                </a:xfrm>
                <a:prstGeom prst="rect">
                  <a:avLst/>
                </a:prstGeom>
                <a:solidFill>
                  <a:srgbClr val="F2DADA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800"/>
                    <a:buFont typeface="Malgun Gothic"/>
                    <a:buNone/>
                  </a:pPr>
                  <a:r>
                    <a:rPr lang="en-US" sz="800" b="0" i="0" u="none" strike="noStrike" cap="none">
                      <a:solidFill>
                        <a:srgbClr val="000000"/>
                      </a:solidFill>
                      <a:latin typeface="Malgun Gothic"/>
                      <a:ea typeface="Malgun Gothic"/>
                      <a:cs typeface="Malgun Gothic"/>
                      <a:sym typeface="Malgun Gothic"/>
                    </a:rPr>
                    <a:t>샘플</a:t>
                  </a:r>
                  <a:r>
                    <a:rPr lang="en-US" sz="800">
                      <a:solidFill>
                        <a:srgbClr val="000000"/>
                      </a:solidFill>
                      <a:latin typeface="Malgun Gothic"/>
                      <a:ea typeface="Malgun Gothic"/>
                      <a:cs typeface="Malgun Gothic"/>
                      <a:sym typeface="Malgun Gothic"/>
                    </a:rPr>
                    <a:t>92</a:t>
                  </a:r>
                  <a:endParaRPr sz="8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1714" name="Google Shape;1714;p84"/>
                <p:cNvSpPr/>
                <p:nvPr/>
              </p:nvSpPr>
              <p:spPr>
                <a:xfrm>
                  <a:off x="6405508" y="4440285"/>
                  <a:ext cx="604983" cy="203393"/>
                </a:xfrm>
                <a:prstGeom prst="rect">
                  <a:avLst/>
                </a:prstGeom>
                <a:solidFill>
                  <a:srgbClr val="E5B8B7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300"/>
                    <a:buFont typeface="Malgun Gothic"/>
                    <a:buNone/>
                  </a:pPr>
                  <a:endParaRPr sz="3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1715" name="Google Shape;1715;p84"/>
                <p:cNvSpPr/>
                <p:nvPr/>
              </p:nvSpPr>
              <p:spPr>
                <a:xfrm>
                  <a:off x="7010500" y="4440285"/>
                  <a:ext cx="288539" cy="203393"/>
                </a:xfrm>
                <a:prstGeom prst="rect">
                  <a:avLst/>
                </a:prstGeom>
                <a:solidFill>
                  <a:srgbClr val="953734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300"/>
                    <a:buFont typeface="Malgun Gothic"/>
                    <a:buNone/>
                  </a:pPr>
                  <a:endParaRPr sz="3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1716" name="Google Shape;1716;p84"/>
                <p:cNvSpPr/>
                <p:nvPr/>
              </p:nvSpPr>
              <p:spPr>
                <a:xfrm>
                  <a:off x="7297750" y="4440285"/>
                  <a:ext cx="541436" cy="203393"/>
                </a:xfrm>
                <a:prstGeom prst="rect">
                  <a:avLst/>
                </a:prstGeom>
                <a:solidFill>
                  <a:srgbClr val="C00000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300"/>
                    <a:buFont typeface="Malgun Gothic"/>
                    <a:buNone/>
                  </a:pPr>
                  <a:endParaRPr sz="3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1717" name="Google Shape;1717;p84"/>
                <p:cNvSpPr/>
                <p:nvPr/>
              </p:nvSpPr>
              <p:spPr>
                <a:xfrm>
                  <a:off x="5809078" y="4643616"/>
                  <a:ext cx="604983" cy="203394"/>
                </a:xfrm>
                <a:prstGeom prst="rect">
                  <a:avLst/>
                </a:prstGeom>
                <a:solidFill>
                  <a:srgbClr val="F2DADA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400"/>
                    <a:buFont typeface="Malgun Gothic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1718" name="Google Shape;1718;p84"/>
                <p:cNvSpPr/>
                <p:nvPr/>
              </p:nvSpPr>
              <p:spPr>
                <a:xfrm>
                  <a:off x="6405508" y="4643615"/>
                  <a:ext cx="604983" cy="203393"/>
                </a:xfrm>
                <a:prstGeom prst="rect">
                  <a:avLst/>
                </a:prstGeom>
                <a:solidFill>
                  <a:srgbClr val="E5B8B7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400"/>
                    <a:buFont typeface="Malgun Gothic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1719" name="Google Shape;1719;p84"/>
                <p:cNvSpPr/>
                <p:nvPr/>
              </p:nvSpPr>
              <p:spPr>
                <a:xfrm>
                  <a:off x="7010500" y="4643615"/>
                  <a:ext cx="288539" cy="203393"/>
                </a:xfrm>
                <a:prstGeom prst="rect">
                  <a:avLst/>
                </a:prstGeom>
                <a:solidFill>
                  <a:srgbClr val="953734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400"/>
                    <a:buFont typeface="Malgun Gothic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1720" name="Google Shape;1720;p84"/>
                <p:cNvSpPr/>
                <p:nvPr/>
              </p:nvSpPr>
              <p:spPr>
                <a:xfrm>
                  <a:off x="7297750" y="4643615"/>
                  <a:ext cx="541436" cy="203393"/>
                </a:xfrm>
                <a:prstGeom prst="rect">
                  <a:avLst/>
                </a:prstGeom>
                <a:solidFill>
                  <a:srgbClr val="C00000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400"/>
                    <a:buFont typeface="Malgun Gothic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1721" name="Google Shape;1721;p84"/>
                <p:cNvSpPr/>
                <p:nvPr/>
              </p:nvSpPr>
              <p:spPr>
                <a:xfrm>
                  <a:off x="5817112" y="4440285"/>
                  <a:ext cx="2021826" cy="40358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  <p:sp>
            <p:nvSpPr>
              <p:cNvPr id="1722" name="Google Shape;1722;p84"/>
              <p:cNvSpPr txBox="1"/>
              <p:nvPr/>
            </p:nvSpPr>
            <p:spPr>
              <a:xfrm>
                <a:off x="7492161" y="5610168"/>
                <a:ext cx="1136850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(63, 30, 13, 1)</a:t>
                </a:r>
                <a:endParaRPr sz="1200" b="1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</p:grpSp>
        <p:sp>
          <p:nvSpPr>
            <p:cNvPr id="1723" name="Google Shape;1723;p84"/>
            <p:cNvSpPr txBox="1"/>
            <p:nvPr/>
          </p:nvSpPr>
          <p:spPr>
            <a:xfrm>
              <a:off x="6215938" y="5109292"/>
              <a:ext cx="439543" cy="369332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latin typeface="Malgun Gothic"/>
                  <a:ea typeface="Malgun Gothic"/>
                  <a:cs typeface="Malgun Gothic"/>
                  <a:sym typeface="Malgun Gothic"/>
                </a:rPr>
                <a:t> </a:t>
              </a:r>
              <a:endParaRPr/>
            </a:p>
          </p:txBody>
        </p:sp>
        <p:sp>
          <p:nvSpPr>
            <p:cNvPr id="1724" name="Google Shape;1724;p84"/>
            <p:cNvSpPr/>
            <p:nvPr/>
          </p:nvSpPr>
          <p:spPr>
            <a:xfrm>
              <a:off x="1055687" y="4086264"/>
              <a:ext cx="197069" cy="2147366"/>
            </a:xfrm>
            <a:prstGeom prst="leftBracket">
              <a:avLst>
                <a:gd name="adj" fmla="val 8333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725" name="Google Shape;1725;p84"/>
            <p:cNvSpPr/>
            <p:nvPr/>
          </p:nvSpPr>
          <p:spPr>
            <a:xfrm flipH="1">
              <a:off x="9256066" y="4086264"/>
              <a:ext cx="197069" cy="2147366"/>
            </a:xfrm>
            <a:prstGeom prst="leftBracket">
              <a:avLst>
                <a:gd name="adj" fmla="val 8333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726" name="Google Shape;1726;p84"/>
            <p:cNvSpPr/>
            <p:nvPr/>
          </p:nvSpPr>
          <p:spPr>
            <a:xfrm>
              <a:off x="1182325" y="4212434"/>
              <a:ext cx="2149360" cy="1821543"/>
            </a:xfrm>
            <a:prstGeom prst="rect">
              <a:avLst/>
            </a:prstGeom>
            <a:noFill/>
            <a:ln w="25400" cap="flat" cmpd="sng">
              <a:solidFill>
                <a:srgbClr val="3660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727" name="Google Shape;1727;p84"/>
            <p:cNvSpPr/>
            <p:nvPr/>
          </p:nvSpPr>
          <p:spPr>
            <a:xfrm>
              <a:off x="3563617" y="4212434"/>
              <a:ext cx="2149360" cy="1821543"/>
            </a:xfrm>
            <a:prstGeom prst="rect">
              <a:avLst/>
            </a:prstGeom>
            <a:noFill/>
            <a:ln w="25400" cap="flat" cmpd="sng">
              <a:solidFill>
                <a:srgbClr val="76923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728" name="Google Shape;1728;p84"/>
            <p:cNvSpPr/>
            <p:nvPr/>
          </p:nvSpPr>
          <p:spPr>
            <a:xfrm>
              <a:off x="7151962" y="4212434"/>
              <a:ext cx="2149360" cy="1821543"/>
            </a:xfrm>
            <a:prstGeom prst="rect">
              <a:avLst/>
            </a:prstGeom>
            <a:noFill/>
            <a:ln w="25400" cap="flat" cmpd="sng">
              <a:solidFill>
                <a:srgbClr val="9537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729" name="Google Shape;1729;p84"/>
          <p:cNvSpPr/>
          <p:nvPr/>
        </p:nvSpPr>
        <p:spPr>
          <a:xfrm>
            <a:off x="7496804" y="2438506"/>
            <a:ext cx="4288971" cy="253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</a:pPr>
            <a:r>
              <a:rPr lang="en-US" sz="105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새로 만든 test 데이터는 샘플 별로 구분되는 것을 확인할 수 있음</a:t>
            </a:r>
            <a:endParaRPr sz="105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30" name="Google Shape;1730;p84"/>
          <p:cNvSpPr txBox="1"/>
          <p:nvPr/>
        </p:nvSpPr>
        <p:spPr>
          <a:xfrm>
            <a:off x="7496804" y="3234410"/>
            <a:ext cx="4216219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</a:pPr>
            <a:r>
              <a:rPr lang="en-US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test 데이터에 있는 첫 번째 샘플의 차원은 (46, 30, 13, 1)임을 확인</a:t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731" name="Google Shape;1731;p84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7759966" y="3491330"/>
            <a:ext cx="3194655" cy="5285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2" name="Google Shape;1732;p84"/>
          <p:cNvPicPr preferRelativeResize="0"/>
          <p:nvPr/>
        </p:nvPicPr>
        <p:blipFill rotWithShape="1">
          <a:blip r:embed="rId10">
            <a:alphaModFix/>
          </a:blip>
          <a:srcRect l="-561" t="-223"/>
          <a:stretch/>
        </p:blipFill>
        <p:spPr>
          <a:xfrm>
            <a:off x="7754579" y="2680587"/>
            <a:ext cx="3200042" cy="529431"/>
          </a:xfrm>
          <a:prstGeom prst="rect">
            <a:avLst/>
          </a:prstGeom>
          <a:noFill/>
          <a:ln>
            <a:noFill/>
          </a:ln>
        </p:spPr>
      </p:pic>
      <p:sp>
        <p:nvSpPr>
          <p:cNvPr id="1733" name="Google Shape;1733;p84"/>
          <p:cNvSpPr/>
          <p:nvPr/>
        </p:nvSpPr>
        <p:spPr>
          <a:xfrm rot="5400000">
            <a:off x="5032692" y="343804"/>
            <a:ext cx="325684" cy="8075440"/>
          </a:xfrm>
          <a:prstGeom prst="leftBrace">
            <a:avLst>
              <a:gd name="adj1" fmla="val 18476"/>
              <a:gd name="adj2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34" name="Google Shape;1734;p84"/>
          <p:cNvSpPr txBox="1"/>
          <p:nvPr/>
        </p:nvSpPr>
        <p:spPr>
          <a:xfrm>
            <a:off x="4861147" y="3877266"/>
            <a:ext cx="66877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20개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" name="Google Shape;1740;p85"/>
          <p:cNvSpPr txBox="1">
            <a:spLocks noGrp="1"/>
          </p:cNvSpPr>
          <p:nvPr>
            <p:ph type="sldNum" idx="12"/>
          </p:nvPr>
        </p:nvSpPr>
        <p:spPr>
          <a:xfrm>
            <a:off x="9233254" y="6492880"/>
            <a:ext cx="26510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85</a:t>
            </a:fld>
            <a:endParaRPr/>
          </a:p>
        </p:txBody>
      </p:sp>
      <p:sp>
        <p:nvSpPr>
          <p:cNvPr id="1741" name="Google Shape;1741;p85"/>
          <p:cNvSpPr txBox="1">
            <a:spLocks noGrp="1"/>
          </p:cNvSpPr>
          <p:nvPr>
            <p:ph type="title"/>
          </p:nvPr>
        </p:nvSpPr>
        <p:spPr>
          <a:xfrm>
            <a:off x="609600" y="0"/>
            <a:ext cx="10972800" cy="9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algun Gothic"/>
              <a:buNone/>
            </a:pP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모델 검증</a:t>
            </a:r>
            <a:r>
              <a:rPr lang="en-US"/>
              <a:t>(target : gas 1)</a:t>
            </a:r>
            <a:endParaRPr/>
          </a:p>
        </p:txBody>
      </p:sp>
      <p:sp>
        <p:nvSpPr>
          <p:cNvPr id="1742" name="Google Shape;1742;p85"/>
          <p:cNvSpPr txBox="1">
            <a:spLocks noGrp="1"/>
          </p:cNvSpPr>
          <p:nvPr>
            <p:ph type="body" idx="1"/>
          </p:nvPr>
        </p:nvSpPr>
        <p:spPr>
          <a:xfrm>
            <a:off x="609599" y="1124744"/>
            <a:ext cx="10887076" cy="53681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891" lvl="0" indent="-342891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80"/>
              <a:buChar char="▪"/>
            </a:pP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샘플 단위 검증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32" lvl="1" indent="-285744" algn="l" rtl="0">
              <a:lnSpc>
                <a:spcPct val="150000"/>
              </a:lnSpc>
              <a:spcBef>
                <a:spcPts val="320"/>
              </a:spcBef>
              <a:spcAft>
                <a:spcPts val="0"/>
              </a:spcAft>
              <a:buSzPts val="1760"/>
              <a:buChar char="•"/>
            </a:pP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샘플의 부분 데이터 중에 0으로 예측된 것도 있고 1로 예측된 것도 있음.</a:t>
            </a:r>
            <a:endParaRPr/>
          </a:p>
          <a:p>
            <a:pPr marL="742932" lvl="1" indent="-285744" algn="l" rtl="0">
              <a:lnSpc>
                <a:spcPct val="150000"/>
              </a:lnSpc>
              <a:spcBef>
                <a:spcPts val="320"/>
              </a:spcBef>
              <a:spcAft>
                <a:spcPts val="0"/>
              </a:spcAft>
              <a:buSzPts val="1760"/>
              <a:buChar char="•"/>
            </a:pP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이때 과반수 이상의 예측을 갖는 클래스를 할당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20000"/>
              </a:lnSpc>
              <a:spcBef>
                <a:spcPts val="360"/>
              </a:spcBef>
              <a:spcAft>
                <a:spcPts val="0"/>
              </a:spcAft>
              <a:buSzPts val="1980"/>
              <a:buNone/>
            </a:pPr>
            <a:endParaRPr/>
          </a:p>
          <a:p>
            <a:pPr marL="0" lvl="0" indent="0" algn="l" rtl="0">
              <a:lnSpc>
                <a:spcPct val="120000"/>
              </a:lnSpc>
              <a:spcBef>
                <a:spcPts val="360"/>
              </a:spcBef>
              <a:spcAft>
                <a:spcPts val="0"/>
              </a:spcAft>
              <a:buSzPts val="1980"/>
              <a:buNone/>
            </a:pPr>
            <a:endParaRPr/>
          </a:p>
        </p:txBody>
      </p:sp>
      <p:grpSp>
        <p:nvGrpSpPr>
          <p:cNvPr id="1743" name="Google Shape;1743;p85"/>
          <p:cNvGrpSpPr/>
          <p:nvPr/>
        </p:nvGrpSpPr>
        <p:grpSpPr>
          <a:xfrm>
            <a:off x="1101019" y="2718783"/>
            <a:ext cx="3238501" cy="3210208"/>
            <a:chOff x="1084455" y="2087713"/>
            <a:chExt cx="3238501" cy="3210208"/>
          </a:xfrm>
        </p:grpSpPr>
        <p:sp>
          <p:nvSpPr>
            <p:cNvPr id="1744" name="Google Shape;1744;p85"/>
            <p:cNvSpPr txBox="1"/>
            <p:nvPr/>
          </p:nvSpPr>
          <p:spPr>
            <a:xfrm>
              <a:off x="1926723" y="4096953"/>
              <a:ext cx="345655" cy="338554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latin typeface="Malgun Gothic"/>
                  <a:ea typeface="Malgun Gothic"/>
                  <a:cs typeface="Malgun Gothic"/>
                  <a:sym typeface="Malgun Gothic"/>
                </a:rPr>
                <a:t> </a:t>
              </a:r>
              <a:endParaRPr/>
            </a:p>
          </p:txBody>
        </p:sp>
        <p:grpSp>
          <p:nvGrpSpPr>
            <p:cNvPr id="1745" name="Google Shape;1745;p85"/>
            <p:cNvGrpSpPr/>
            <p:nvPr/>
          </p:nvGrpSpPr>
          <p:grpSpPr>
            <a:xfrm>
              <a:off x="1084455" y="4531091"/>
              <a:ext cx="2030191" cy="406724"/>
              <a:chOff x="5377749" y="2248708"/>
              <a:chExt cx="2171579" cy="676441"/>
            </a:xfrm>
          </p:grpSpPr>
          <p:sp>
            <p:nvSpPr>
              <p:cNvPr id="1746" name="Google Shape;1746;p85"/>
              <p:cNvSpPr/>
              <p:nvPr/>
            </p:nvSpPr>
            <p:spPr>
              <a:xfrm>
                <a:off x="5377749" y="2248708"/>
                <a:ext cx="647142" cy="338273"/>
              </a:xfrm>
              <a:prstGeom prst="rect">
                <a:avLst/>
              </a:prstGeom>
              <a:solidFill>
                <a:srgbClr val="DAEEF3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Malgun Gothic"/>
                  <a:buNone/>
                </a:pPr>
                <a:r>
                  <a:rPr lang="en-US" sz="8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샘플</a:t>
                </a:r>
                <a:r>
                  <a:rPr lang="en-US" sz="800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2</a:t>
                </a:r>
                <a:endParaRPr sz="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747" name="Google Shape;1747;p85"/>
              <p:cNvSpPr/>
              <p:nvPr/>
            </p:nvSpPr>
            <p:spPr>
              <a:xfrm>
                <a:off x="6015742" y="2248708"/>
                <a:ext cx="647142" cy="338273"/>
              </a:xfrm>
              <a:prstGeom prst="rect">
                <a:avLst/>
              </a:prstGeom>
              <a:solidFill>
                <a:srgbClr val="B7CCE4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00"/>
                  <a:buFont typeface="Malgun Gothic"/>
                  <a:buNone/>
                </a:pPr>
                <a:endParaRPr sz="3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748" name="Google Shape;1748;p85"/>
              <p:cNvSpPr/>
              <p:nvPr/>
            </p:nvSpPr>
            <p:spPr>
              <a:xfrm>
                <a:off x="6662894" y="2248708"/>
                <a:ext cx="308646" cy="338273"/>
              </a:xfrm>
              <a:prstGeom prst="rect">
                <a:avLst/>
              </a:prstGeom>
              <a:solidFill>
                <a:srgbClr val="93B3D7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00"/>
                  <a:buFont typeface="Malgun Gothic"/>
                  <a:buNone/>
                </a:pPr>
                <a:endParaRPr sz="3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749" name="Google Shape;1749;p85"/>
              <p:cNvSpPr/>
              <p:nvPr/>
            </p:nvSpPr>
            <p:spPr>
              <a:xfrm>
                <a:off x="6970161" y="2248708"/>
                <a:ext cx="579167" cy="338273"/>
              </a:xfrm>
              <a:prstGeom prst="rect">
                <a:avLst/>
              </a:prstGeom>
              <a:solidFill>
                <a:srgbClr val="366092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00"/>
                  <a:buFont typeface="Malgun Gothic"/>
                  <a:buNone/>
                </a:pPr>
                <a:endParaRPr sz="3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750" name="Google Shape;1750;p85"/>
              <p:cNvSpPr/>
              <p:nvPr/>
            </p:nvSpPr>
            <p:spPr>
              <a:xfrm>
                <a:off x="5377749" y="2586876"/>
                <a:ext cx="647142" cy="338273"/>
              </a:xfrm>
              <a:prstGeom prst="rect">
                <a:avLst/>
              </a:prstGeom>
              <a:solidFill>
                <a:srgbClr val="DAEEF3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Malgun Gothic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751" name="Google Shape;1751;p85"/>
              <p:cNvSpPr/>
              <p:nvPr/>
            </p:nvSpPr>
            <p:spPr>
              <a:xfrm>
                <a:off x="6015742" y="2586876"/>
                <a:ext cx="647142" cy="338273"/>
              </a:xfrm>
              <a:prstGeom prst="rect">
                <a:avLst/>
              </a:prstGeom>
              <a:solidFill>
                <a:srgbClr val="B7CCE4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Malgun Gothic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752" name="Google Shape;1752;p85"/>
              <p:cNvSpPr/>
              <p:nvPr/>
            </p:nvSpPr>
            <p:spPr>
              <a:xfrm>
                <a:off x="6662894" y="2586876"/>
                <a:ext cx="308646" cy="338273"/>
              </a:xfrm>
              <a:prstGeom prst="rect">
                <a:avLst/>
              </a:prstGeom>
              <a:solidFill>
                <a:srgbClr val="93B3D7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Malgun Gothic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753" name="Google Shape;1753;p85"/>
              <p:cNvSpPr/>
              <p:nvPr/>
            </p:nvSpPr>
            <p:spPr>
              <a:xfrm>
                <a:off x="6970161" y="2586876"/>
                <a:ext cx="579167" cy="338273"/>
              </a:xfrm>
              <a:prstGeom prst="rect">
                <a:avLst/>
              </a:prstGeom>
              <a:solidFill>
                <a:srgbClr val="366092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Malgun Gothic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754" name="Google Shape;1754;p85"/>
              <p:cNvSpPr/>
              <p:nvPr/>
            </p:nvSpPr>
            <p:spPr>
              <a:xfrm>
                <a:off x="5386343" y="2248708"/>
                <a:ext cx="2162720" cy="67122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1755" name="Google Shape;1755;p85"/>
            <p:cNvGrpSpPr/>
            <p:nvPr/>
          </p:nvGrpSpPr>
          <p:grpSpPr>
            <a:xfrm>
              <a:off x="1084496" y="2087713"/>
              <a:ext cx="2030108" cy="406725"/>
              <a:chOff x="5377749" y="2248708"/>
              <a:chExt cx="2171579" cy="676443"/>
            </a:xfrm>
          </p:grpSpPr>
          <p:sp>
            <p:nvSpPr>
              <p:cNvPr id="1756" name="Google Shape;1756;p85"/>
              <p:cNvSpPr/>
              <p:nvPr/>
            </p:nvSpPr>
            <p:spPr>
              <a:xfrm>
                <a:off x="5377749" y="2248708"/>
                <a:ext cx="647142" cy="338273"/>
              </a:xfrm>
              <a:prstGeom prst="rect">
                <a:avLst/>
              </a:prstGeom>
              <a:solidFill>
                <a:srgbClr val="DAEEF3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Malgun Gothic"/>
                  <a:buNone/>
                </a:pPr>
                <a:r>
                  <a:rPr lang="en-US" sz="8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샘플2</a:t>
                </a:r>
                <a:endParaRPr sz="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757" name="Google Shape;1757;p85"/>
              <p:cNvSpPr/>
              <p:nvPr/>
            </p:nvSpPr>
            <p:spPr>
              <a:xfrm>
                <a:off x="6015742" y="2248708"/>
                <a:ext cx="647142" cy="338273"/>
              </a:xfrm>
              <a:prstGeom prst="rect">
                <a:avLst/>
              </a:prstGeom>
              <a:solidFill>
                <a:srgbClr val="B7CCE4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00"/>
                  <a:buFont typeface="Malgun Gothic"/>
                  <a:buNone/>
                </a:pPr>
                <a:endParaRPr sz="3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758" name="Google Shape;1758;p85"/>
              <p:cNvSpPr/>
              <p:nvPr/>
            </p:nvSpPr>
            <p:spPr>
              <a:xfrm>
                <a:off x="6662894" y="2248708"/>
                <a:ext cx="308646" cy="338273"/>
              </a:xfrm>
              <a:prstGeom prst="rect">
                <a:avLst/>
              </a:prstGeom>
              <a:solidFill>
                <a:srgbClr val="93B3D7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00"/>
                  <a:buFont typeface="Malgun Gothic"/>
                  <a:buNone/>
                </a:pPr>
                <a:endParaRPr sz="3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759" name="Google Shape;1759;p85"/>
              <p:cNvSpPr/>
              <p:nvPr/>
            </p:nvSpPr>
            <p:spPr>
              <a:xfrm>
                <a:off x="6970161" y="2248708"/>
                <a:ext cx="579167" cy="338273"/>
              </a:xfrm>
              <a:prstGeom prst="rect">
                <a:avLst/>
              </a:prstGeom>
              <a:solidFill>
                <a:srgbClr val="366092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00"/>
                  <a:buFont typeface="Malgun Gothic"/>
                  <a:buNone/>
                </a:pPr>
                <a:endParaRPr sz="3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760" name="Google Shape;1760;p85"/>
              <p:cNvSpPr/>
              <p:nvPr/>
            </p:nvSpPr>
            <p:spPr>
              <a:xfrm>
                <a:off x="5377749" y="2586877"/>
                <a:ext cx="647142" cy="338274"/>
              </a:xfrm>
              <a:prstGeom prst="rect">
                <a:avLst/>
              </a:prstGeom>
              <a:solidFill>
                <a:srgbClr val="DAEEF3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Malgun Gothic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761" name="Google Shape;1761;p85"/>
              <p:cNvSpPr/>
              <p:nvPr/>
            </p:nvSpPr>
            <p:spPr>
              <a:xfrm>
                <a:off x="6015742" y="2586876"/>
                <a:ext cx="647142" cy="338273"/>
              </a:xfrm>
              <a:prstGeom prst="rect">
                <a:avLst/>
              </a:prstGeom>
              <a:solidFill>
                <a:srgbClr val="B7CCE4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Malgun Gothic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762" name="Google Shape;1762;p85"/>
              <p:cNvSpPr/>
              <p:nvPr/>
            </p:nvSpPr>
            <p:spPr>
              <a:xfrm>
                <a:off x="6662894" y="2586876"/>
                <a:ext cx="308646" cy="338273"/>
              </a:xfrm>
              <a:prstGeom prst="rect">
                <a:avLst/>
              </a:prstGeom>
              <a:solidFill>
                <a:srgbClr val="93B3D7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Malgun Gothic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763" name="Google Shape;1763;p85"/>
              <p:cNvSpPr/>
              <p:nvPr/>
            </p:nvSpPr>
            <p:spPr>
              <a:xfrm>
                <a:off x="6970161" y="2586876"/>
                <a:ext cx="579167" cy="338273"/>
              </a:xfrm>
              <a:prstGeom prst="rect">
                <a:avLst/>
              </a:prstGeom>
              <a:solidFill>
                <a:srgbClr val="366092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Malgun Gothic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764" name="Google Shape;1764;p85"/>
              <p:cNvSpPr/>
              <p:nvPr/>
            </p:nvSpPr>
            <p:spPr>
              <a:xfrm>
                <a:off x="5386343" y="2248708"/>
                <a:ext cx="2162720" cy="67122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1765" name="Google Shape;1765;p85"/>
            <p:cNvGrpSpPr/>
            <p:nvPr/>
          </p:nvGrpSpPr>
          <p:grpSpPr>
            <a:xfrm>
              <a:off x="1084496" y="2590023"/>
              <a:ext cx="2030108" cy="406725"/>
              <a:chOff x="5377749" y="2248708"/>
              <a:chExt cx="2171579" cy="676443"/>
            </a:xfrm>
          </p:grpSpPr>
          <p:sp>
            <p:nvSpPr>
              <p:cNvPr id="1766" name="Google Shape;1766;p85"/>
              <p:cNvSpPr/>
              <p:nvPr/>
            </p:nvSpPr>
            <p:spPr>
              <a:xfrm>
                <a:off x="5377749" y="2248708"/>
                <a:ext cx="647142" cy="338273"/>
              </a:xfrm>
              <a:prstGeom prst="rect">
                <a:avLst/>
              </a:prstGeom>
              <a:solidFill>
                <a:srgbClr val="DAEEF3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Malgun Gothic"/>
                  <a:buNone/>
                </a:pPr>
                <a:r>
                  <a:rPr lang="en-US" sz="8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샘플2</a:t>
                </a:r>
                <a:endParaRPr sz="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767" name="Google Shape;1767;p85"/>
              <p:cNvSpPr/>
              <p:nvPr/>
            </p:nvSpPr>
            <p:spPr>
              <a:xfrm>
                <a:off x="6015742" y="2248708"/>
                <a:ext cx="647142" cy="338273"/>
              </a:xfrm>
              <a:prstGeom prst="rect">
                <a:avLst/>
              </a:prstGeom>
              <a:solidFill>
                <a:srgbClr val="B7CCE4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00"/>
                  <a:buFont typeface="Malgun Gothic"/>
                  <a:buNone/>
                </a:pPr>
                <a:endParaRPr sz="3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768" name="Google Shape;1768;p85"/>
              <p:cNvSpPr/>
              <p:nvPr/>
            </p:nvSpPr>
            <p:spPr>
              <a:xfrm>
                <a:off x="6662894" y="2248708"/>
                <a:ext cx="308646" cy="338273"/>
              </a:xfrm>
              <a:prstGeom prst="rect">
                <a:avLst/>
              </a:prstGeom>
              <a:solidFill>
                <a:srgbClr val="93B3D7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00"/>
                  <a:buFont typeface="Malgun Gothic"/>
                  <a:buNone/>
                </a:pPr>
                <a:endParaRPr sz="3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769" name="Google Shape;1769;p85"/>
              <p:cNvSpPr/>
              <p:nvPr/>
            </p:nvSpPr>
            <p:spPr>
              <a:xfrm>
                <a:off x="6970161" y="2248708"/>
                <a:ext cx="579167" cy="338273"/>
              </a:xfrm>
              <a:prstGeom prst="rect">
                <a:avLst/>
              </a:prstGeom>
              <a:solidFill>
                <a:srgbClr val="366092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00"/>
                  <a:buFont typeface="Malgun Gothic"/>
                  <a:buNone/>
                </a:pPr>
                <a:endParaRPr sz="3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770" name="Google Shape;1770;p85"/>
              <p:cNvSpPr/>
              <p:nvPr/>
            </p:nvSpPr>
            <p:spPr>
              <a:xfrm>
                <a:off x="5377749" y="2586877"/>
                <a:ext cx="647142" cy="338274"/>
              </a:xfrm>
              <a:prstGeom prst="rect">
                <a:avLst/>
              </a:prstGeom>
              <a:solidFill>
                <a:srgbClr val="DAEEF3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Malgun Gothic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771" name="Google Shape;1771;p85"/>
              <p:cNvSpPr/>
              <p:nvPr/>
            </p:nvSpPr>
            <p:spPr>
              <a:xfrm>
                <a:off x="6015742" y="2586876"/>
                <a:ext cx="647142" cy="338273"/>
              </a:xfrm>
              <a:prstGeom prst="rect">
                <a:avLst/>
              </a:prstGeom>
              <a:solidFill>
                <a:srgbClr val="B7CCE4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Malgun Gothic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772" name="Google Shape;1772;p85"/>
              <p:cNvSpPr/>
              <p:nvPr/>
            </p:nvSpPr>
            <p:spPr>
              <a:xfrm>
                <a:off x="6662894" y="2586876"/>
                <a:ext cx="308646" cy="338273"/>
              </a:xfrm>
              <a:prstGeom prst="rect">
                <a:avLst/>
              </a:prstGeom>
              <a:solidFill>
                <a:srgbClr val="93B3D7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Malgun Gothic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773" name="Google Shape;1773;p85"/>
              <p:cNvSpPr/>
              <p:nvPr/>
            </p:nvSpPr>
            <p:spPr>
              <a:xfrm>
                <a:off x="6970161" y="2586876"/>
                <a:ext cx="579167" cy="338273"/>
              </a:xfrm>
              <a:prstGeom prst="rect">
                <a:avLst/>
              </a:prstGeom>
              <a:solidFill>
                <a:srgbClr val="366092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Malgun Gothic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774" name="Google Shape;1774;p85"/>
              <p:cNvSpPr/>
              <p:nvPr/>
            </p:nvSpPr>
            <p:spPr>
              <a:xfrm>
                <a:off x="5386343" y="2248708"/>
                <a:ext cx="2162720" cy="67122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1775" name="Google Shape;1775;p85"/>
            <p:cNvSpPr txBox="1"/>
            <p:nvPr/>
          </p:nvSpPr>
          <p:spPr>
            <a:xfrm>
              <a:off x="1503874" y="5020922"/>
              <a:ext cx="1191352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(46, 30, 13, 1)</a:t>
              </a:r>
              <a:endParaRPr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grpSp>
          <p:nvGrpSpPr>
            <p:cNvPr id="1776" name="Google Shape;1776;p85"/>
            <p:cNvGrpSpPr/>
            <p:nvPr/>
          </p:nvGrpSpPr>
          <p:grpSpPr>
            <a:xfrm>
              <a:off x="1084496" y="3092333"/>
              <a:ext cx="2030108" cy="406725"/>
              <a:chOff x="5377749" y="2248708"/>
              <a:chExt cx="2171579" cy="676443"/>
            </a:xfrm>
          </p:grpSpPr>
          <p:sp>
            <p:nvSpPr>
              <p:cNvPr id="1777" name="Google Shape;1777;p85"/>
              <p:cNvSpPr/>
              <p:nvPr/>
            </p:nvSpPr>
            <p:spPr>
              <a:xfrm>
                <a:off x="5377749" y="2248708"/>
                <a:ext cx="647142" cy="338273"/>
              </a:xfrm>
              <a:prstGeom prst="rect">
                <a:avLst/>
              </a:prstGeom>
              <a:solidFill>
                <a:srgbClr val="DAEEF3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Malgun Gothic"/>
                  <a:buNone/>
                </a:pPr>
                <a:r>
                  <a:rPr lang="en-US" sz="8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샘플2</a:t>
                </a:r>
                <a:endParaRPr sz="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778" name="Google Shape;1778;p85"/>
              <p:cNvSpPr/>
              <p:nvPr/>
            </p:nvSpPr>
            <p:spPr>
              <a:xfrm>
                <a:off x="6015742" y="2248708"/>
                <a:ext cx="647142" cy="338273"/>
              </a:xfrm>
              <a:prstGeom prst="rect">
                <a:avLst/>
              </a:prstGeom>
              <a:solidFill>
                <a:srgbClr val="B7CCE4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00"/>
                  <a:buFont typeface="Malgun Gothic"/>
                  <a:buNone/>
                </a:pPr>
                <a:endParaRPr sz="3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779" name="Google Shape;1779;p85"/>
              <p:cNvSpPr/>
              <p:nvPr/>
            </p:nvSpPr>
            <p:spPr>
              <a:xfrm>
                <a:off x="6662894" y="2248708"/>
                <a:ext cx="308646" cy="338273"/>
              </a:xfrm>
              <a:prstGeom prst="rect">
                <a:avLst/>
              </a:prstGeom>
              <a:solidFill>
                <a:srgbClr val="93B3D7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00"/>
                  <a:buFont typeface="Malgun Gothic"/>
                  <a:buNone/>
                </a:pPr>
                <a:endParaRPr sz="3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780" name="Google Shape;1780;p85"/>
              <p:cNvSpPr/>
              <p:nvPr/>
            </p:nvSpPr>
            <p:spPr>
              <a:xfrm>
                <a:off x="6970161" y="2248708"/>
                <a:ext cx="579167" cy="338273"/>
              </a:xfrm>
              <a:prstGeom prst="rect">
                <a:avLst/>
              </a:prstGeom>
              <a:solidFill>
                <a:srgbClr val="366092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00"/>
                  <a:buFont typeface="Malgun Gothic"/>
                  <a:buNone/>
                </a:pPr>
                <a:endParaRPr sz="3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781" name="Google Shape;1781;p85"/>
              <p:cNvSpPr/>
              <p:nvPr/>
            </p:nvSpPr>
            <p:spPr>
              <a:xfrm>
                <a:off x="5377749" y="2586877"/>
                <a:ext cx="647142" cy="338274"/>
              </a:xfrm>
              <a:prstGeom prst="rect">
                <a:avLst/>
              </a:prstGeom>
              <a:solidFill>
                <a:srgbClr val="DAEEF3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Malgun Gothic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782" name="Google Shape;1782;p85"/>
              <p:cNvSpPr/>
              <p:nvPr/>
            </p:nvSpPr>
            <p:spPr>
              <a:xfrm>
                <a:off x="6015742" y="2586876"/>
                <a:ext cx="647142" cy="338273"/>
              </a:xfrm>
              <a:prstGeom prst="rect">
                <a:avLst/>
              </a:prstGeom>
              <a:solidFill>
                <a:srgbClr val="B7CCE4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Malgun Gothic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783" name="Google Shape;1783;p85"/>
              <p:cNvSpPr/>
              <p:nvPr/>
            </p:nvSpPr>
            <p:spPr>
              <a:xfrm>
                <a:off x="6662894" y="2586876"/>
                <a:ext cx="308646" cy="338273"/>
              </a:xfrm>
              <a:prstGeom prst="rect">
                <a:avLst/>
              </a:prstGeom>
              <a:solidFill>
                <a:srgbClr val="93B3D7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Malgun Gothic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784" name="Google Shape;1784;p85"/>
              <p:cNvSpPr/>
              <p:nvPr/>
            </p:nvSpPr>
            <p:spPr>
              <a:xfrm>
                <a:off x="6970161" y="2586876"/>
                <a:ext cx="579167" cy="338273"/>
              </a:xfrm>
              <a:prstGeom prst="rect">
                <a:avLst/>
              </a:prstGeom>
              <a:solidFill>
                <a:srgbClr val="366092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Malgun Gothic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785" name="Google Shape;1785;p85"/>
              <p:cNvSpPr/>
              <p:nvPr/>
            </p:nvSpPr>
            <p:spPr>
              <a:xfrm>
                <a:off x="5386343" y="2248708"/>
                <a:ext cx="2162720" cy="67122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1786" name="Google Shape;1786;p85"/>
            <p:cNvGrpSpPr/>
            <p:nvPr/>
          </p:nvGrpSpPr>
          <p:grpSpPr>
            <a:xfrm>
              <a:off x="1084496" y="3594643"/>
              <a:ext cx="2030108" cy="406725"/>
              <a:chOff x="5377749" y="2248708"/>
              <a:chExt cx="2171579" cy="676443"/>
            </a:xfrm>
          </p:grpSpPr>
          <p:sp>
            <p:nvSpPr>
              <p:cNvPr id="1787" name="Google Shape;1787;p85"/>
              <p:cNvSpPr/>
              <p:nvPr/>
            </p:nvSpPr>
            <p:spPr>
              <a:xfrm>
                <a:off x="5377749" y="2248708"/>
                <a:ext cx="647142" cy="338273"/>
              </a:xfrm>
              <a:prstGeom prst="rect">
                <a:avLst/>
              </a:prstGeom>
              <a:solidFill>
                <a:srgbClr val="DAEEF3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Malgun Gothic"/>
                  <a:buNone/>
                </a:pPr>
                <a:r>
                  <a:rPr lang="en-US" sz="8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샘플2</a:t>
                </a:r>
                <a:endParaRPr sz="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788" name="Google Shape;1788;p85"/>
              <p:cNvSpPr/>
              <p:nvPr/>
            </p:nvSpPr>
            <p:spPr>
              <a:xfrm>
                <a:off x="6015742" y="2248708"/>
                <a:ext cx="647142" cy="338273"/>
              </a:xfrm>
              <a:prstGeom prst="rect">
                <a:avLst/>
              </a:prstGeom>
              <a:solidFill>
                <a:srgbClr val="B7CCE4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00"/>
                  <a:buFont typeface="Malgun Gothic"/>
                  <a:buNone/>
                </a:pPr>
                <a:endParaRPr sz="3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789" name="Google Shape;1789;p85"/>
              <p:cNvSpPr/>
              <p:nvPr/>
            </p:nvSpPr>
            <p:spPr>
              <a:xfrm>
                <a:off x="6662894" y="2248708"/>
                <a:ext cx="308646" cy="338273"/>
              </a:xfrm>
              <a:prstGeom prst="rect">
                <a:avLst/>
              </a:prstGeom>
              <a:solidFill>
                <a:srgbClr val="93B3D7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00"/>
                  <a:buFont typeface="Malgun Gothic"/>
                  <a:buNone/>
                </a:pPr>
                <a:endParaRPr sz="3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790" name="Google Shape;1790;p85"/>
              <p:cNvSpPr/>
              <p:nvPr/>
            </p:nvSpPr>
            <p:spPr>
              <a:xfrm>
                <a:off x="6970161" y="2248708"/>
                <a:ext cx="579167" cy="338273"/>
              </a:xfrm>
              <a:prstGeom prst="rect">
                <a:avLst/>
              </a:prstGeom>
              <a:solidFill>
                <a:srgbClr val="366092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00"/>
                  <a:buFont typeface="Malgun Gothic"/>
                  <a:buNone/>
                </a:pPr>
                <a:endParaRPr sz="3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791" name="Google Shape;1791;p85"/>
              <p:cNvSpPr/>
              <p:nvPr/>
            </p:nvSpPr>
            <p:spPr>
              <a:xfrm>
                <a:off x="5377749" y="2586877"/>
                <a:ext cx="647142" cy="338274"/>
              </a:xfrm>
              <a:prstGeom prst="rect">
                <a:avLst/>
              </a:prstGeom>
              <a:solidFill>
                <a:srgbClr val="DAEEF3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Malgun Gothic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792" name="Google Shape;1792;p85"/>
              <p:cNvSpPr/>
              <p:nvPr/>
            </p:nvSpPr>
            <p:spPr>
              <a:xfrm>
                <a:off x="6015742" y="2586876"/>
                <a:ext cx="647142" cy="338273"/>
              </a:xfrm>
              <a:prstGeom prst="rect">
                <a:avLst/>
              </a:prstGeom>
              <a:solidFill>
                <a:srgbClr val="B7CCE4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Malgun Gothic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793" name="Google Shape;1793;p85"/>
              <p:cNvSpPr/>
              <p:nvPr/>
            </p:nvSpPr>
            <p:spPr>
              <a:xfrm>
                <a:off x="6662894" y="2586876"/>
                <a:ext cx="308646" cy="338273"/>
              </a:xfrm>
              <a:prstGeom prst="rect">
                <a:avLst/>
              </a:prstGeom>
              <a:solidFill>
                <a:srgbClr val="93B3D7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Malgun Gothic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794" name="Google Shape;1794;p85"/>
              <p:cNvSpPr/>
              <p:nvPr/>
            </p:nvSpPr>
            <p:spPr>
              <a:xfrm>
                <a:off x="6970161" y="2586876"/>
                <a:ext cx="579167" cy="338273"/>
              </a:xfrm>
              <a:prstGeom prst="rect">
                <a:avLst/>
              </a:prstGeom>
              <a:solidFill>
                <a:srgbClr val="366092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Malgun Gothic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795" name="Google Shape;1795;p85"/>
              <p:cNvSpPr/>
              <p:nvPr/>
            </p:nvSpPr>
            <p:spPr>
              <a:xfrm>
                <a:off x="5386343" y="2248708"/>
                <a:ext cx="2162720" cy="67122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1796" name="Google Shape;1796;p85"/>
            <p:cNvSpPr/>
            <p:nvPr/>
          </p:nvSpPr>
          <p:spPr>
            <a:xfrm flipH="1">
              <a:off x="3136403" y="2087713"/>
              <a:ext cx="211362" cy="2846965"/>
            </a:xfrm>
            <a:prstGeom prst="leftBrace">
              <a:avLst>
                <a:gd name="adj1" fmla="val 40096"/>
                <a:gd name="adj2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797" name="Google Shape;1797;p85"/>
            <p:cNvSpPr txBox="1"/>
            <p:nvPr/>
          </p:nvSpPr>
          <p:spPr>
            <a:xfrm>
              <a:off x="3321961" y="3357306"/>
              <a:ext cx="508473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46개</a:t>
              </a:r>
              <a:endParaRPr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798" name="Google Shape;1798;p85"/>
            <p:cNvSpPr/>
            <p:nvPr/>
          </p:nvSpPr>
          <p:spPr>
            <a:xfrm>
              <a:off x="3929963" y="3169314"/>
              <a:ext cx="392993" cy="252762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</a:t>
              </a:r>
              <a:endParaRPr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799" name="Google Shape;1799;p85"/>
            <p:cNvSpPr/>
            <p:nvPr/>
          </p:nvSpPr>
          <p:spPr>
            <a:xfrm>
              <a:off x="3929963" y="2164694"/>
              <a:ext cx="392993" cy="252762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</a:t>
              </a:r>
              <a:endParaRPr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800" name="Google Shape;1800;p85"/>
            <p:cNvSpPr/>
            <p:nvPr/>
          </p:nvSpPr>
          <p:spPr>
            <a:xfrm>
              <a:off x="3929963" y="2663244"/>
              <a:ext cx="392993" cy="252762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0</a:t>
              </a:r>
              <a:endParaRPr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801" name="Google Shape;1801;p85"/>
            <p:cNvSpPr/>
            <p:nvPr/>
          </p:nvSpPr>
          <p:spPr>
            <a:xfrm>
              <a:off x="3929963" y="3671624"/>
              <a:ext cx="392993" cy="252762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0</a:t>
              </a:r>
              <a:endParaRPr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802" name="Google Shape;1802;p85"/>
            <p:cNvSpPr/>
            <p:nvPr/>
          </p:nvSpPr>
          <p:spPr>
            <a:xfrm>
              <a:off x="3929963" y="4606503"/>
              <a:ext cx="392993" cy="252762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</a:t>
              </a:r>
              <a:endParaRPr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1803" name="Google Shape;1803;p85"/>
          <p:cNvGrpSpPr/>
          <p:nvPr/>
        </p:nvGrpSpPr>
        <p:grpSpPr>
          <a:xfrm>
            <a:off x="6594120" y="2744934"/>
            <a:ext cx="3441495" cy="3157907"/>
            <a:chOff x="5488400" y="2057161"/>
            <a:chExt cx="3441495" cy="3157907"/>
          </a:xfrm>
        </p:grpSpPr>
        <p:grpSp>
          <p:nvGrpSpPr>
            <p:cNvPr id="1804" name="Google Shape;1804;p85"/>
            <p:cNvGrpSpPr/>
            <p:nvPr/>
          </p:nvGrpSpPr>
          <p:grpSpPr>
            <a:xfrm>
              <a:off x="5488400" y="2057161"/>
              <a:ext cx="2041989" cy="3157907"/>
              <a:chOff x="5862689" y="2053770"/>
              <a:chExt cx="2041989" cy="3157907"/>
            </a:xfrm>
          </p:grpSpPr>
          <p:sp>
            <p:nvSpPr>
              <p:cNvPr id="1805" name="Google Shape;1805;p85"/>
              <p:cNvSpPr txBox="1"/>
              <p:nvPr/>
            </p:nvSpPr>
            <p:spPr>
              <a:xfrm>
                <a:off x="6679377" y="4096953"/>
                <a:ext cx="345655" cy="338554"/>
              </a:xfrm>
              <a:prstGeom prst="rect">
                <a:avLst/>
              </a:prstGeom>
              <a:blipFill rotWithShape="1">
                <a:blip r:embed="rId4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latin typeface="Malgun Gothic"/>
                    <a:ea typeface="Malgun Gothic"/>
                    <a:cs typeface="Malgun Gothic"/>
                    <a:sym typeface="Malgun Gothic"/>
                  </a:rPr>
                  <a:t> </a:t>
                </a:r>
                <a:endParaRPr/>
              </a:p>
            </p:txBody>
          </p:sp>
          <p:sp>
            <p:nvSpPr>
              <p:cNvPr id="1806" name="Google Shape;1806;p85"/>
              <p:cNvSpPr/>
              <p:nvPr/>
            </p:nvSpPr>
            <p:spPr>
              <a:xfrm>
                <a:off x="5866535" y="4527952"/>
                <a:ext cx="605008" cy="203394"/>
              </a:xfrm>
              <a:prstGeom prst="rect">
                <a:avLst/>
              </a:prstGeom>
              <a:solidFill>
                <a:srgbClr val="EAF1DD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Malgun Gothic"/>
                  <a:buNone/>
                </a:pPr>
                <a:r>
                  <a:rPr lang="en-US" sz="8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샘플</a:t>
                </a:r>
                <a:r>
                  <a:rPr lang="en-US" sz="800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9</a:t>
                </a:r>
                <a:endParaRPr sz="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807" name="Google Shape;1807;p85"/>
              <p:cNvSpPr/>
              <p:nvPr/>
            </p:nvSpPr>
            <p:spPr>
              <a:xfrm>
                <a:off x="6462989" y="4527952"/>
                <a:ext cx="605008" cy="203394"/>
              </a:xfrm>
              <a:prstGeom prst="rect">
                <a:avLst/>
              </a:prstGeom>
              <a:solidFill>
                <a:srgbClr val="C2D59B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00"/>
                  <a:buFont typeface="Malgun Gothic"/>
                  <a:buNone/>
                </a:pPr>
                <a:endParaRPr sz="3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808" name="Google Shape;1808;p85"/>
              <p:cNvSpPr/>
              <p:nvPr/>
            </p:nvSpPr>
            <p:spPr>
              <a:xfrm>
                <a:off x="7068006" y="4527952"/>
                <a:ext cx="288551" cy="203394"/>
              </a:xfrm>
              <a:prstGeom prst="rect">
                <a:avLst/>
              </a:prstGeom>
              <a:solidFill>
                <a:srgbClr val="76923C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00"/>
                  <a:buFont typeface="Malgun Gothic"/>
                  <a:buNone/>
                </a:pPr>
                <a:endParaRPr sz="3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809" name="Google Shape;1809;p85"/>
              <p:cNvSpPr/>
              <p:nvPr/>
            </p:nvSpPr>
            <p:spPr>
              <a:xfrm>
                <a:off x="7355268" y="4527952"/>
                <a:ext cx="541458" cy="203394"/>
              </a:xfrm>
              <a:prstGeom prst="rect">
                <a:avLst/>
              </a:prstGeom>
              <a:solidFill>
                <a:srgbClr val="00B05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00"/>
                  <a:buFont typeface="Malgun Gothic"/>
                  <a:buNone/>
                </a:pPr>
                <a:endParaRPr sz="3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810" name="Google Shape;1810;p85"/>
              <p:cNvSpPr/>
              <p:nvPr/>
            </p:nvSpPr>
            <p:spPr>
              <a:xfrm>
                <a:off x="5866535" y="4731282"/>
                <a:ext cx="605008" cy="203394"/>
              </a:xfrm>
              <a:prstGeom prst="rect">
                <a:avLst/>
              </a:prstGeom>
              <a:solidFill>
                <a:srgbClr val="EAF1DD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Malgun Gothic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811" name="Google Shape;1811;p85"/>
              <p:cNvSpPr/>
              <p:nvPr/>
            </p:nvSpPr>
            <p:spPr>
              <a:xfrm>
                <a:off x="6462989" y="4731282"/>
                <a:ext cx="605008" cy="203394"/>
              </a:xfrm>
              <a:prstGeom prst="rect">
                <a:avLst/>
              </a:prstGeom>
              <a:solidFill>
                <a:srgbClr val="C2D59B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Malgun Gothic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812" name="Google Shape;1812;p85"/>
              <p:cNvSpPr/>
              <p:nvPr/>
            </p:nvSpPr>
            <p:spPr>
              <a:xfrm>
                <a:off x="7068006" y="4731282"/>
                <a:ext cx="288551" cy="203394"/>
              </a:xfrm>
              <a:prstGeom prst="rect">
                <a:avLst/>
              </a:prstGeom>
              <a:solidFill>
                <a:srgbClr val="76923C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Malgun Gothic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813" name="Google Shape;1813;p85"/>
              <p:cNvSpPr/>
              <p:nvPr/>
            </p:nvSpPr>
            <p:spPr>
              <a:xfrm>
                <a:off x="7355268" y="4731282"/>
                <a:ext cx="541458" cy="203394"/>
              </a:xfrm>
              <a:prstGeom prst="rect">
                <a:avLst/>
              </a:prstGeom>
              <a:solidFill>
                <a:srgbClr val="00B05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Malgun Gothic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814" name="Google Shape;1814;p85"/>
              <p:cNvSpPr/>
              <p:nvPr/>
            </p:nvSpPr>
            <p:spPr>
              <a:xfrm>
                <a:off x="5874569" y="4527952"/>
                <a:ext cx="2021909" cy="403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815" name="Google Shape;1815;p85"/>
              <p:cNvSpPr/>
              <p:nvPr/>
            </p:nvSpPr>
            <p:spPr>
              <a:xfrm>
                <a:off x="5874569" y="2053770"/>
                <a:ext cx="604983" cy="203393"/>
              </a:xfrm>
              <a:prstGeom prst="rect">
                <a:avLst/>
              </a:prstGeom>
              <a:solidFill>
                <a:srgbClr val="EAF1DD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Malgun Gothic"/>
                  <a:buNone/>
                </a:pPr>
                <a:r>
                  <a:rPr lang="en-US" sz="8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샘플</a:t>
                </a:r>
                <a:r>
                  <a:rPr lang="en-US" sz="800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9</a:t>
                </a:r>
                <a:endParaRPr sz="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816" name="Google Shape;1816;p85"/>
              <p:cNvSpPr/>
              <p:nvPr/>
            </p:nvSpPr>
            <p:spPr>
              <a:xfrm>
                <a:off x="6470999" y="2053770"/>
                <a:ext cx="604983" cy="203393"/>
              </a:xfrm>
              <a:prstGeom prst="rect">
                <a:avLst/>
              </a:prstGeom>
              <a:solidFill>
                <a:srgbClr val="C2D59B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00"/>
                  <a:buFont typeface="Malgun Gothic"/>
                  <a:buNone/>
                </a:pPr>
                <a:endParaRPr sz="3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817" name="Google Shape;1817;p85"/>
              <p:cNvSpPr/>
              <p:nvPr/>
            </p:nvSpPr>
            <p:spPr>
              <a:xfrm>
                <a:off x="7075991" y="2053770"/>
                <a:ext cx="288539" cy="203393"/>
              </a:xfrm>
              <a:prstGeom prst="rect">
                <a:avLst/>
              </a:prstGeom>
              <a:solidFill>
                <a:srgbClr val="76923C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00"/>
                  <a:buFont typeface="Malgun Gothic"/>
                  <a:buNone/>
                </a:pPr>
                <a:endParaRPr sz="3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818" name="Google Shape;1818;p85"/>
              <p:cNvSpPr/>
              <p:nvPr/>
            </p:nvSpPr>
            <p:spPr>
              <a:xfrm>
                <a:off x="7363241" y="2053770"/>
                <a:ext cx="541436" cy="203393"/>
              </a:xfrm>
              <a:prstGeom prst="rect">
                <a:avLst/>
              </a:prstGeom>
              <a:solidFill>
                <a:srgbClr val="00B05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00"/>
                  <a:buFont typeface="Malgun Gothic"/>
                  <a:buNone/>
                </a:pPr>
                <a:endParaRPr sz="3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819" name="Google Shape;1819;p85"/>
              <p:cNvSpPr/>
              <p:nvPr/>
            </p:nvSpPr>
            <p:spPr>
              <a:xfrm>
                <a:off x="5874569" y="2257101"/>
                <a:ext cx="604983" cy="203394"/>
              </a:xfrm>
              <a:prstGeom prst="rect">
                <a:avLst/>
              </a:prstGeom>
              <a:solidFill>
                <a:srgbClr val="EAF1DD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Malgun Gothic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820" name="Google Shape;1820;p85"/>
              <p:cNvSpPr/>
              <p:nvPr/>
            </p:nvSpPr>
            <p:spPr>
              <a:xfrm>
                <a:off x="6470999" y="2257100"/>
                <a:ext cx="604983" cy="203393"/>
              </a:xfrm>
              <a:prstGeom prst="rect">
                <a:avLst/>
              </a:prstGeom>
              <a:solidFill>
                <a:srgbClr val="C2D59B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Malgun Gothic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821" name="Google Shape;1821;p85"/>
              <p:cNvSpPr/>
              <p:nvPr/>
            </p:nvSpPr>
            <p:spPr>
              <a:xfrm>
                <a:off x="7075991" y="2257100"/>
                <a:ext cx="288539" cy="203393"/>
              </a:xfrm>
              <a:prstGeom prst="rect">
                <a:avLst/>
              </a:prstGeom>
              <a:solidFill>
                <a:srgbClr val="76923C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Malgun Gothic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822" name="Google Shape;1822;p85"/>
              <p:cNvSpPr/>
              <p:nvPr/>
            </p:nvSpPr>
            <p:spPr>
              <a:xfrm>
                <a:off x="7363241" y="2257100"/>
                <a:ext cx="541436" cy="203393"/>
              </a:xfrm>
              <a:prstGeom prst="rect">
                <a:avLst/>
              </a:prstGeom>
              <a:solidFill>
                <a:srgbClr val="00B05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Malgun Gothic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823" name="Google Shape;1823;p85"/>
              <p:cNvSpPr/>
              <p:nvPr/>
            </p:nvSpPr>
            <p:spPr>
              <a:xfrm>
                <a:off x="5882603" y="2053770"/>
                <a:ext cx="2021826" cy="4035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824" name="Google Shape;1824;p85"/>
              <p:cNvSpPr/>
              <p:nvPr/>
            </p:nvSpPr>
            <p:spPr>
              <a:xfrm>
                <a:off x="5874570" y="2552169"/>
                <a:ext cx="604983" cy="203393"/>
              </a:xfrm>
              <a:prstGeom prst="rect">
                <a:avLst/>
              </a:prstGeom>
              <a:solidFill>
                <a:srgbClr val="EAF1DD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Malgun Gothic"/>
                  <a:buNone/>
                </a:pPr>
                <a:r>
                  <a:rPr lang="en-US" sz="8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샘플</a:t>
                </a:r>
                <a:r>
                  <a:rPr lang="en-US" sz="800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9</a:t>
                </a:r>
                <a:endParaRPr sz="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825" name="Google Shape;1825;p85"/>
              <p:cNvSpPr/>
              <p:nvPr/>
            </p:nvSpPr>
            <p:spPr>
              <a:xfrm>
                <a:off x="6471000" y="2552169"/>
                <a:ext cx="604983" cy="203393"/>
              </a:xfrm>
              <a:prstGeom prst="rect">
                <a:avLst/>
              </a:prstGeom>
              <a:solidFill>
                <a:srgbClr val="C2D59B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00"/>
                  <a:buFont typeface="Malgun Gothic"/>
                  <a:buNone/>
                </a:pPr>
                <a:endParaRPr sz="3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826" name="Google Shape;1826;p85"/>
              <p:cNvSpPr/>
              <p:nvPr/>
            </p:nvSpPr>
            <p:spPr>
              <a:xfrm>
                <a:off x="7075992" y="2552169"/>
                <a:ext cx="288539" cy="203393"/>
              </a:xfrm>
              <a:prstGeom prst="rect">
                <a:avLst/>
              </a:prstGeom>
              <a:solidFill>
                <a:srgbClr val="76923C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00"/>
                  <a:buFont typeface="Malgun Gothic"/>
                  <a:buNone/>
                </a:pPr>
                <a:endParaRPr sz="3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827" name="Google Shape;1827;p85"/>
              <p:cNvSpPr/>
              <p:nvPr/>
            </p:nvSpPr>
            <p:spPr>
              <a:xfrm>
                <a:off x="7363242" y="2552169"/>
                <a:ext cx="541436" cy="203393"/>
              </a:xfrm>
              <a:prstGeom prst="rect">
                <a:avLst/>
              </a:prstGeom>
              <a:solidFill>
                <a:srgbClr val="00B05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00"/>
                  <a:buFont typeface="Malgun Gothic"/>
                  <a:buNone/>
                </a:pPr>
                <a:endParaRPr sz="3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828" name="Google Shape;1828;p85"/>
              <p:cNvSpPr/>
              <p:nvPr/>
            </p:nvSpPr>
            <p:spPr>
              <a:xfrm>
                <a:off x="5874570" y="2755500"/>
                <a:ext cx="604983" cy="203394"/>
              </a:xfrm>
              <a:prstGeom prst="rect">
                <a:avLst/>
              </a:prstGeom>
              <a:solidFill>
                <a:srgbClr val="EAF1DD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Malgun Gothic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829" name="Google Shape;1829;p85"/>
              <p:cNvSpPr/>
              <p:nvPr/>
            </p:nvSpPr>
            <p:spPr>
              <a:xfrm>
                <a:off x="6471000" y="2755499"/>
                <a:ext cx="604983" cy="203393"/>
              </a:xfrm>
              <a:prstGeom prst="rect">
                <a:avLst/>
              </a:prstGeom>
              <a:solidFill>
                <a:srgbClr val="C2D59B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Malgun Gothic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830" name="Google Shape;1830;p85"/>
              <p:cNvSpPr/>
              <p:nvPr/>
            </p:nvSpPr>
            <p:spPr>
              <a:xfrm>
                <a:off x="7075992" y="2755499"/>
                <a:ext cx="288539" cy="203393"/>
              </a:xfrm>
              <a:prstGeom prst="rect">
                <a:avLst/>
              </a:prstGeom>
              <a:solidFill>
                <a:srgbClr val="76923C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Malgun Gothic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831" name="Google Shape;1831;p85"/>
              <p:cNvSpPr/>
              <p:nvPr/>
            </p:nvSpPr>
            <p:spPr>
              <a:xfrm>
                <a:off x="7363242" y="2755499"/>
                <a:ext cx="541436" cy="203393"/>
              </a:xfrm>
              <a:prstGeom prst="rect">
                <a:avLst/>
              </a:prstGeom>
              <a:solidFill>
                <a:srgbClr val="00B05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Malgun Gothic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832" name="Google Shape;1832;p85"/>
              <p:cNvSpPr/>
              <p:nvPr/>
            </p:nvSpPr>
            <p:spPr>
              <a:xfrm>
                <a:off x="5882604" y="2552169"/>
                <a:ext cx="2021826" cy="4035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833" name="Google Shape;1833;p85"/>
              <p:cNvSpPr txBox="1"/>
              <p:nvPr/>
            </p:nvSpPr>
            <p:spPr>
              <a:xfrm>
                <a:off x="6283779" y="4934678"/>
                <a:ext cx="1136851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(41, 30, 13, 1)</a:t>
                </a:r>
                <a:endParaRPr sz="12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1834" name="Google Shape;1834;p85"/>
              <p:cNvSpPr/>
              <p:nvPr/>
            </p:nvSpPr>
            <p:spPr>
              <a:xfrm>
                <a:off x="5862689" y="3586994"/>
                <a:ext cx="604983" cy="203393"/>
              </a:xfrm>
              <a:prstGeom prst="rect">
                <a:avLst/>
              </a:prstGeom>
              <a:solidFill>
                <a:srgbClr val="EAF1DD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Malgun Gothic"/>
                  <a:buNone/>
                </a:pPr>
                <a:r>
                  <a:rPr lang="en-US" sz="8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샘플</a:t>
                </a:r>
                <a:r>
                  <a:rPr lang="en-US" sz="800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9</a:t>
                </a:r>
                <a:endParaRPr sz="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835" name="Google Shape;1835;p85"/>
              <p:cNvSpPr/>
              <p:nvPr/>
            </p:nvSpPr>
            <p:spPr>
              <a:xfrm>
                <a:off x="6459119" y="3586994"/>
                <a:ext cx="604983" cy="203393"/>
              </a:xfrm>
              <a:prstGeom prst="rect">
                <a:avLst/>
              </a:prstGeom>
              <a:solidFill>
                <a:srgbClr val="C2D59B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00"/>
                  <a:buFont typeface="Malgun Gothic"/>
                  <a:buNone/>
                </a:pPr>
                <a:endParaRPr sz="3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836" name="Google Shape;1836;p85"/>
              <p:cNvSpPr/>
              <p:nvPr/>
            </p:nvSpPr>
            <p:spPr>
              <a:xfrm>
                <a:off x="7064111" y="3586994"/>
                <a:ext cx="288539" cy="203393"/>
              </a:xfrm>
              <a:prstGeom prst="rect">
                <a:avLst/>
              </a:prstGeom>
              <a:solidFill>
                <a:srgbClr val="76923C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00"/>
                  <a:buFont typeface="Malgun Gothic"/>
                  <a:buNone/>
                </a:pPr>
                <a:endParaRPr sz="3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837" name="Google Shape;1837;p85"/>
              <p:cNvSpPr/>
              <p:nvPr/>
            </p:nvSpPr>
            <p:spPr>
              <a:xfrm>
                <a:off x="7351361" y="3586994"/>
                <a:ext cx="541436" cy="203393"/>
              </a:xfrm>
              <a:prstGeom prst="rect">
                <a:avLst/>
              </a:prstGeom>
              <a:solidFill>
                <a:srgbClr val="00B05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00"/>
                  <a:buFont typeface="Malgun Gothic"/>
                  <a:buNone/>
                </a:pPr>
                <a:endParaRPr sz="3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838" name="Google Shape;1838;p85"/>
              <p:cNvSpPr/>
              <p:nvPr/>
            </p:nvSpPr>
            <p:spPr>
              <a:xfrm>
                <a:off x="5862689" y="3790325"/>
                <a:ext cx="604983" cy="203394"/>
              </a:xfrm>
              <a:prstGeom prst="rect">
                <a:avLst/>
              </a:prstGeom>
              <a:solidFill>
                <a:srgbClr val="EAF1DD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Malgun Gothic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839" name="Google Shape;1839;p85"/>
              <p:cNvSpPr/>
              <p:nvPr/>
            </p:nvSpPr>
            <p:spPr>
              <a:xfrm>
                <a:off x="6459119" y="3790324"/>
                <a:ext cx="604983" cy="203393"/>
              </a:xfrm>
              <a:prstGeom prst="rect">
                <a:avLst/>
              </a:prstGeom>
              <a:solidFill>
                <a:srgbClr val="C2D59B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Malgun Gothic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840" name="Google Shape;1840;p85"/>
              <p:cNvSpPr/>
              <p:nvPr/>
            </p:nvSpPr>
            <p:spPr>
              <a:xfrm>
                <a:off x="7064111" y="3790324"/>
                <a:ext cx="288539" cy="203393"/>
              </a:xfrm>
              <a:prstGeom prst="rect">
                <a:avLst/>
              </a:prstGeom>
              <a:solidFill>
                <a:srgbClr val="76923C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Malgun Gothic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841" name="Google Shape;1841;p85"/>
              <p:cNvSpPr/>
              <p:nvPr/>
            </p:nvSpPr>
            <p:spPr>
              <a:xfrm>
                <a:off x="7351361" y="3790324"/>
                <a:ext cx="541436" cy="203393"/>
              </a:xfrm>
              <a:prstGeom prst="rect">
                <a:avLst/>
              </a:prstGeom>
              <a:solidFill>
                <a:srgbClr val="00B05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Malgun Gothic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842" name="Google Shape;1842;p85"/>
              <p:cNvSpPr/>
              <p:nvPr/>
            </p:nvSpPr>
            <p:spPr>
              <a:xfrm>
                <a:off x="5870723" y="3586994"/>
                <a:ext cx="2021826" cy="4035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843" name="Google Shape;1843;p85"/>
              <p:cNvSpPr/>
              <p:nvPr/>
            </p:nvSpPr>
            <p:spPr>
              <a:xfrm>
                <a:off x="5874569" y="3052759"/>
                <a:ext cx="604983" cy="203393"/>
              </a:xfrm>
              <a:prstGeom prst="rect">
                <a:avLst/>
              </a:prstGeom>
              <a:solidFill>
                <a:srgbClr val="EAF1DD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Malgun Gothic"/>
                  <a:buNone/>
                </a:pPr>
                <a:r>
                  <a:rPr lang="en-US" sz="8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샘플</a:t>
                </a:r>
                <a:r>
                  <a:rPr lang="en-US" sz="800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9</a:t>
                </a:r>
                <a:endParaRPr sz="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844" name="Google Shape;1844;p85"/>
              <p:cNvSpPr/>
              <p:nvPr/>
            </p:nvSpPr>
            <p:spPr>
              <a:xfrm>
                <a:off x="6470999" y="3052759"/>
                <a:ext cx="604983" cy="203393"/>
              </a:xfrm>
              <a:prstGeom prst="rect">
                <a:avLst/>
              </a:prstGeom>
              <a:solidFill>
                <a:srgbClr val="C2D59B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00"/>
                  <a:buFont typeface="Malgun Gothic"/>
                  <a:buNone/>
                </a:pPr>
                <a:endParaRPr sz="3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845" name="Google Shape;1845;p85"/>
              <p:cNvSpPr/>
              <p:nvPr/>
            </p:nvSpPr>
            <p:spPr>
              <a:xfrm>
                <a:off x="7075991" y="3052759"/>
                <a:ext cx="288539" cy="203393"/>
              </a:xfrm>
              <a:prstGeom prst="rect">
                <a:avLst/>
              </a:prstGeom>
              <a:solidFill>
                <a:srgbClr val="76923C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00"/>
                  <a:buFont typeface="Malgun Gothic"/>
                  <a:buNone/>
                </a:pPr>
                <a:endParaRPr sz="3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846" name="Google Shape;1846;p85"/>
              <p:cNvSpPr/>
              <p:nvPr/>
            </p:nvSpPr>
            <p:spPr>
              <a:xfrm>
                <a:off x="7363241" y="3052759"/>
                <a:ext cx="541436" cy="203393"/>
              </a:xfrm>
              <a:prstGeom prst="rect">
                <a:avLst/>
              </a:prstGeom>
              <a:solidFill>
                <a:srgbClr val="00B05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00"/>
                  <a:buFont typeface="Malgun Gothic"/>
                  <a:buNone/>
                </a:pPr>
                <a:endParaRPr sz="3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847" name="Google Shape;1847;p85"/>
              <p:cNvSpPr/>
              <p:nvPr/>
            </p:nvSpPr>
            <p:spPr>
              <a:xfrm>
                <a:off x="5874569" y="3256090"/>
                <a:ext cx="604983" cy="203394"/>
              </a:xfrm>
              <a:prstGeom prst="rect">
                <a:avLst/>
              </a:prstGeom>
              <a:solidFill>
                <a:srgbClr val="EAF1DD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Malgun Gothic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848" name="Google Shape;1848;p85"/>
              <p:cNvSpPr/>
              <p:nvPr/>
            </p:nvSpPr>
            <p:spPr>
              <a:xfrm>
                <a:off x="6470999" y="3256089"/>
                <a:ext cx="604983" cy="203393"/>
              </a:xfrm>
              <a:prstGeom prst="rect">
                <a:avLst/>
              </a:prstGeom>
              <a:solidFill>
                <a:srgbClr val="C2D59B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Malgun Gothic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849" name="Google Shape;1849;p85"/>
              <p:cNvSpPr/>
              <p:nvPr/>
            </p:nvSpPr>
            <p:spPr>
              <a:xfrm>
                <a:off x="7075991" y="3256089"/>
                <a:ext cx="288539" cy="203393"/>
              </a:xfrm>
              <a:prstGeom prst="rect">
                <a:avLst/>
              </a:prstGeom>
              <a:solidFill>
                <a:srgbClr val="76923C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Malgun Gothic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850" name="Google Shape;1850;p85"/>
              <p:cNvSpPr/>
              <p:nvPr/>
            </p:nvSpPr>
            <p:spPr>
              <a:xfrm>
                <a:off x="7363241" y="3256089"/>
                <a:ext cx="541436" cy="203393"/>
              </a:xfrm>
              <a:prstGeom prst="rect">
                <a:avLst/>
              </a:prstGeom>
              <a:solidFill>
                <a:srgbClr val="00B05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Malgun Gothic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851" name="Google Shape;1851;p85"/>
              <p:cNvSpPr/>
              <p:nvPr/>
            </p:nvSpPr>
            <p:spPr>
              <a:xfrm>
                <a:off x="5882603" y="3052759"/>
                <a:ext cx="2021826" cy="4035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1852" name="Google Shape;1852;p85"/>
            <p:cNvSpPr/>
            <p:nvPr/>
          </p:nvSpPr>
          <p:spPr>
            <a:xfrm flipH="1">
              <a:off x="7538174" y="2057161"/>
              <a:ext cx="211362" cy="2846965"/>
            </a:xfrm>
            <a:prstGeom prst="leftBrace">
              <a:avLst>
                <a:gd name="adj1" fmla="val 40096"/>
                <a:gd name="adj2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853" name="Google Shape;1853;p85"/>
            <p:cNvSpPr txBox="1"/>
            <p:nvPr/>
          </p:nvSpPr>
          <p:spPr>
            <a:xfrm>
              <a:off x="7734519" y="3326754"/>
              <a:ext cx="508474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41개</a:t>
              </a:r>
              <a:endParaRPr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854" name="Google Shape;1854;p85"/>
            <p:cNvSpPr/>
            <p:nvPr/>
          </p:nvSpPr>
          <p:spPr>
            <a:xfrm>
              <a:off x="8536902" y="3163011"/>
              <a:ext cx="392993" cy="252762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0</a:t>
              </a:r>
              <a:endParaRPr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855" name="Google Shape;1855;p85"/>
            <p:cNvSpPr/>
            <p:nvPr/>
          </p:nvSpPr>
          <p:spPr>
            <a:xfrm>
              <a:off x="8536902" y="2158391"/>
              <a:ext cx="392993" cy="252762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</a:t>
              </a:r>
              <a:endParaRPr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856" name="Google Shape;1856;p85"/>
            <p:cNvSpPr/>
            <p:nvPr/>
          </p:nvSpPr>
          <p:spPr>
            <a:xfrm>
              <a:off x="8536902" y="2656941"/>
              <a:ext cx="392993" cy="252762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0</a:t>
              </a:r>
              <a:endParaRPr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857" name="Google Shape;1857;p85"/>
            <p:cNvSpPr/>
            <p:nvPr/>
          </p:nvSpPr>
          <p:spPr>
            <a:xfrm>
              <a:off x="8536902" y="3665321"/>
              <a:ext cx="392993" cy="252762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0</a:t>
              </a:r>
              <a:endParaRPr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858" name="Google Shape;1858;p85"/>
            <p:cNvSpPr/>
            <p:nvPr/>
          </p:nvSpPr>
          <p:spPr>
            <a:xfrm>
              <a:off x="8536902" y="4600200"/>
              <a:ext cx="392993" cy="252762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</a:t>
              </a:r>
              <a:endParaRPr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859" name="Google Shape;1859;p85"/>
          <p:cNvSpPr txBox="1"/>
          <p:nvPr/>
        </p:nvSpPr>
        <p:spPr>
          <a:xfrm>
            <a:off x="4657936" y="3140950"/>
            <a:ext cx="8835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1:30개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0: 6개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860" name="Google Shape;1860;p85"/>
          <p:cNvGrpSpPr/>
          <p:nvPr/>
        </p:nvGrpSpPr>
        <p:grpSpPr>
          <a:xfrm>
            <a:off x="1501122" y="6103466"/>
            <a:ext cx="2772853" cy="369332"/>
            <a:chOff x="1744030" y="5710233"/>
            <a:chExt cx="2772853" cy="369332"/>
          </a:xfrm>
        </p:grpSpPr>
        <p:sp>
          <p:nvSpPr>
            <p:cNvPr id="1861" name="Google Shape;1861;p85"/>
            <p:cNvSpPr txBox="1"/>
            <p:nvPr/>
          </p:nvSpPr>
          <p:spPr>
            <a:xfrm>
              <a:off x="1744030" y="5710233"/>
              <a:ext cx="154882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샘플2의 결과</a:t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862" name="Google Shape;1862;p85"/>
            <p:cNvSpPr/>
            <p:nvPr/>
          </p:nvSpPr>
          <p:spPr>
            <a:xfrm>
              <a:off x="4123890" y="5768518"/>
              <a:ext cx="392993" cy="252762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</a:t>
              </a:r>
              <a:endParaRPr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1863" name="Google Shape;1863;p85"/>
            <p:cNvCxnSpPr>
              <a:stCxn id="1861" idx="3"/>
              <a:endCxn id="1862" idx="1"/>
            </p:cNvCxnSpPr>
            <p:nvPr/>
          </p:nvCxnSpPr>
          <p:spPr>
            <a:xfrm>
              <a:off x="3292852" y="5894899"/>
              <a:ext cx="8310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grpSp>
        <p:nvGrpSpPr>
          <p:cNvPr id="1864" name="Google Shape;1864;p85"/>
          <p:cNvGrpSpPr/>
          <p:nvPr/>
        </p:nvGrpSpPr>
        <p:grpSpPr>
          <a:xfrm>
            <a:off x="6932900" y="6120234"/>
            <a:ext cx="2772853" cy="369332"/>
            <a:chOff x="6490790" y="5648080"/>
            <a:chExt cx="2772853" cy="369332"/>
          </a:xfrm>
        </p:grpSpPr>
        <p:sp>
          <p:nvSpPr>
            <p:cNvPr id="1865" name="Google Shape;1865;p85"/>
            <p:cNvSpPr txBox="1"/>
            <p:nvPr/>
          </p:nvSpPr>
          <p:spPr>
            <a:xfrm>
              <a:off x="6490790" y="5648080"/>
              <a:ext cx="167706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샘플15의 결과</a:t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866" name="Google Shape;1866;p85"/>
            <p:cNvSpPr/>
            <p:nvPr/>
          </p:nvSpPr>
          <p:spPr>
            <a:xfrm>
              <a:off x="8870650" y="5706365"/>
              <a:ext cx="392993" cy="252762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0</a:t>
              </a:r>
              <a:endParaRPr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1867" name="Google Shape;1867;p85"/>
            <p:cNvCxnSpPr>
              <a:stCxn id="1865" idx="3"/>
              <a:endCxn id="1866" idx="1"/>
            </p:cNvCxnSpPr>
            <p:nvPr/>
          </p:nvCxnSpPr>
          <p:spPr>
            <a:xfrm>
              <a:off x="8167852" y="5832746"/>
              <a:ext cx="702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sp>
        <p:nvSpPr>
          <p:cNvPr id="1868" name="Google Shape;1868;p85"/>
          <p:cNvSpPr txBox="1"/>
          <p:nvPr/>
        </p:nvSpPr>
        <p:spPr>
          <a:xfrm>
            <a:off x="10274090" y="3140950"/>
            <a:ext cx="928459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1: 2개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0: 39개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69" name="Google Shape;1869;p85"/>
          <p:cNvSpPr txBox="1"/>
          <p:nvPr/>
        </p:nvSpPr>
        <p:spPr>
          <a:xfrm>
            <a:off x="4657925" y="4017825"/>
            <a:ext cx="17985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threshold</a:t>
            </a: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=24개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(46의 과반수)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70" name="Google Shape;1870;p85"/>
          <p:cNvSpPr txBox="1"/>
          <p:nvPr/>
        </p:nvSpPr>
        <p:spPr>
          <a:xfrm>
            <a:off x="10274101" y="4017825"/>
            <a:ext cx="19179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threshold</a:t>
            </a: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=21개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(41의 과반수)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6" name="Google Shape;1876;p86"/>
          <p:cNvSpPr txBox="1">
            <a:spLocks noGrp="1"/>
          </p:cNvSpPr>
          <p:nvPr>
            <p:ph type="sldNum" idx="12"/>
          </p:nvPr>
        </p:nvSpPr>
        <p:spPr>
          <a:xfrm>
            <a:off x="9233254" y="6492880"/>
            <a:ext cx="26510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86</a:t>
            </a:fld>
            <a:endParaRPr/>
          </a:p>
        </p:txBody>
      </p:sp>
      <p:sp>
        <p:nvSpPr>
          <p:cNvPr id="1877" name="Google Shape;1877;p86"/>
          <p:cNvSpPr txBox="1">
            <a:spLocks noGrp="1"/>
          </p:cNvSpPr>
          <p:nvPr>
            <p:ph type="title"/>
          </p:nvPr>
        </p:nvSpPr>
        <p:spPr>
          <a:xfrm>
            <a:off x="609600" y="0"/>
            <a:ext cx="10972800" cy="9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algun Gothic"/>
              <a:buNone/>
            </a:pP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모델 검증</a:t>
            </a:r>
            <a:r>
              <a:rPr lang="en-US"/>
              <a:t>(target : gas 1)</a:t>
            </a:r>
            <a:endParaRPr/>
          </a:p>
        </p:txBody>
      </p:sp>
      <p:sp>
        <p:nvSpPr>
          <p:cNvPr id="1878" name="Google Shape;1878;p86"/>
          <p:cNvSpPr txBox="1">
            <a:spLocks noGrp="1"/>
          </p:cNvSpPr>
          <p:nvPr>
            <p:ph type="body" idx="1"/>
          </p:nvPr>
        </p:nvSpPr>
        <p:spPr>
          <a:xfrm>
            <a:off x="609599" y="1124744"/>
            <a:ext cx="10887076" cy="53681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891" lvl="0" indent="-342891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80"/>
              <a:buChar char="▪"/>
            </a:pP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샘플 단위 검증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20000"/>
              </a:lnSpc>
              <a:spcBef>
                <a:spcPts val="360"/>
              </a:spcBef>
              <a:spcAft>
                <a:spcPts val="0"/>
              </a:spcAft>
              <a:buSzPts val="1980"/>
              <a:buNone/>
            </a:pPr>
            <a:endParaRPr/>
          </a:p>
          <a:p>
            <a:pPr marL="0" lvl="0" indent="0" algn="l" rtl="0">
              <a:lnSpc>
                <a:spcPct val="120000"/>
              </a:lnSpc>
              <a:spcBef>
                <a:spcPts val="360"/>
              </a:spcBef>
              <a:spcAft>
                <a:spcPts val="0"/>
              </a:spcAft>
              <a:buSzPts val="1980"/>
              <a:buNone/>
            </a:pPr>
            <a:r>
              <a:rPr lang="en-US"/>
              <a:t> </a:t>
            </a:r>
            <a:endParaRPr/>
          </a:p>
        </p:txBody>
      </p:sp>
      <p:sp>
        <p:nvSpPr>
          <p:cNvPr id="1879" name="Google Shape;1879;p86"/>
          <p:cNvSpPr/>
          <p:nvPr/>
        </p:nvSpPr>
        <p:spPr>
          <a:xfrm>
            <a:off x="1055688" y="1702709"/>
            <a:ext cx="4277879" cy="329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80" name="Google Shape;1880;p86"/>
          <p:cNvSpPr txBox="1"/>
          <p:nvPr/>
        </p:nvSpPr>
        <p:spPr>
          <a:xfrm>
            <a:off x="728463" y="5843369"/>
            <a:ext cx="1477055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np.ceil     : 올림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np.floor   : 내림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np.round : 반올림 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881" name="Google Shape;1881;p86"/>
          <p:cNvGrpSpPr/>
          <p:nvPr/>
        </p:nvGrpSpPr>
        <p:grpSpPr>
          <a:xfrm>
            <a:off x="728463" y="1680257"/>
            <a:ext cx="10377535" cy="1173842"/>
            <a:chOff x="728463" y="1680257"/>
            <a:chExt cx="10377535" cy="1173842"/>
          </a:xfrm>
        </p:grpSpPr>
        <p:pic>
          <p:nvPicPr>
            <p:cNvPr id="1882" name="Google Shape;1882;p86" descr="텍스트이(가) 표시된 사진&#10;&#10;자동 생성된 설명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28463" y="1680257"/>
              <a:ext cx="3708888" cy="117384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83" name="Google Shape;1883;p86"/>
            <p:cNvSpPr/>
            <p:nvPr/>
          </p:nvSpPr>
          <p:spPr>
            <a:xfrm>
              <a:off x="5009998" y="1867419"/>
              <a:ext cx="6096000" cy="65678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171450" marR="0" lvl="0" indent="-17145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Char char="•"/>
              </a:pPr>
              <a:r>
                <a:rPr lang="en-US" sz="1400" b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첫번째 샘플을 CNN모델로 예측하고 예측 값을 0과 1로 할당</a:t>
              </a:r>
              <a:endParaRPr sz="14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marL="360363" marR="0" lvl="1" indent="-180975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Char char="⁃"/>
              </a:pPr>
              <a:r>
                <a:rPr lang="en-US" sz="12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샘플의 부분 데이터 개수(46개) 만큼의 결과 값이 존재하는 것을 확인 </a:t>
              </a:r>
              <a:endPara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1884" name="Google Shape;1884;p86"/>
          <p:cNvGrpSpPr/>
          <p:nvPr/>
        </p:nvGrpSpPr>
        <p:grpSpPr>
          <a:xfrm>
            <a:off x="705231" y="4316810"/>
            <a:ext cx="9945687" cy="1810945"/>
            <a:chOff x="705231" y="4316810"/>
            <a:chExt cx="9945687" cy="1810945"/>
          </a:xfrm>
        </p:grpSpPr>
        <p:sp>
          <p:nvSpPr>
            <p:cNvPr id="1885" name="Google Shape;1885;p86"/>
            <p:cNvSpPr txBox="1"/>
            <p:nvPr/>
          </p:nvSpPr>
          <p:spPr>
            <a:xfrm>
              <a:off x="5009998" y="4316810"/>
              <a:ext cx="5640920" cy="18109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171450" marR="0" lvl="0" indent="-17145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Char char="•"/>
              </a:pPr>
              <a:r>
                <a:rPr lang="en-US" sz="1400" b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46개에서 과반수 이상의 값을 샘플의 최종 결과로 할당하기 위해서 과반수를 임계값으로 설정</a:t>
              </a:r>
              <a:endParaRPr sz="14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marL="179388" marR="0" lvl="1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ex1) 샘플의 부분 데이터 개수 = 33 ( 홀수 )</a:t>
              </a:r>
              <a:endParaRPr/>
            </a:p>
            <a:p>
              <a:pPr marL="179388" marR="0" lvl="1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33/2 =16.5 →16(내림) , 16+1=17</a:t>
              </a:r>
              <a:endParaRPr/>
            </a:p>
            <a:p>
              <a:pPr marL="179388" marR="0" lvl="1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ex2) 샘플의 부분 데이터 개수 = 46 ( 짝수 )</a:t>
              </a:r>
              <a:endParaRPr/>
            </a:p>
            <a:p>
              <a:pPr marL="179388" marR="0" lvl="1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46/2 =23  → 23(내림) , 23+1=24</a:t>
              </a:r>
              <a:endParaRPr/>
            </a:p>
          </p:txBody>
        </p:sp>
        <p:pic>
          <p:nvPicPr>
            <p:cNvPr id="1886" name="Google Shape;1886;p86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705231" y="4395368"/>
              <a:ext cx="3732120" cy="110364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887" name="Google Shape;1887;p86"/>
          <p:cNvGrpSpPr/>
          <p:nvPr/>
        </p:nvGrpSpPr>
        <p:grpSpPr>
          <a:xfrm>
            <a:off x="705231" y="2973025"/>
            <a:ext cx="10400767" cy="1275541"/>
            <a:chOff x="705231" y="2973025"/>
            <a:chExt cx="10400767" cy="1275541"/>
          </a:xfrm>
        </p:grpSpPr>
        <p:pic>
          <p:nvPicPr>
            <p:cNvPr id="1888" name="Google Shape;1888;p86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705231" y="2973025"/>
              <a:ext cx="3732120" cy="127554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89" name="Google Shape;1889;p86"/>
            <p:cNvSpPr/>
            <p:nvPr/>
          </p:nvSpPr>
          <p:spPr>
            <a:xfrm>
              <a:off x="5009998" y="3134761"/>
              <a:ext cx="6096000" cy="65678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171450" marR="0" lvl="0" indent="-17145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Char char="•"/>
              </a:pPr>
              <a:r>
                <a:rPr lang="en-US" sz="1400" b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예측 결과의 0의 개수와 1의 개수를 다음 코드로 셀 수 있음</a:t>
              </a:r>
              <a:endParaRPr sz="14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marL="360363" marR="0" lvl="1" indent="-180975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Char char="⁃"/>
              </a:pPr>
              <a:r>
                <a:rPr lang="en-US" sz="12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부분 데이터 셋을 모두 1로 분류했음을 확인 </a:t>
              </a:r>
              <a:endPara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5" name="Google Shape;1895;p87"/>
          <p:cNvSpPr txBox="1">
            <a:spLocks noGrp="1"/>
          </p:cNvSpPr>
          <p:nvPr>
            <p:ph type="sldNum" idx="12"/>
          </p:nvPr>
        </p:nvSpPr>
        <p:spPr>
          <a:xfrm>
            <a:off x="9233254" y="6492880"/>
            <a:ext cx="26510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87</a:t>
            </a:fld>
            <a:endParaRPr/>
          </a:p>
        </p:txBody>
      </p:sp>
      <p:sp>
        <p:nvSpPr>
          <p:cNvPr id="1896" name="Google Shape;1896;p87"/>
          <p:cNvSpPr txBox="1">
            <a:spLocks noGrp="1"/>
          </p:cNvSpPr>
          <p:nvPr>
            <p:ph type="title"/>
          </p:nvPr>
        </p:nvSpPr>
        <p:spPr>
          <a:xfrm>
            <a:off x="609600" y="0"/>
            <a:ext cx="10972800" cy="9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algun Gothic"/>
              <a:buNone/>
            </a:pP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모델 검증</a:t>
            </a:r>
            <a:r>
              <a:rPr lang="en-US"/>
              <a:t>(target : gas 1)</a:t>
            </a:r>
            <a:endParaRPr/>
          </a:p>
        </p:txBody>
      </p:sp>
      <p:sp>
        <p:nvSpPr>
          <p:cNvPr id="1897" name="Google Shape;1897;p87"/>
          <p:cNvSpPr txBox="1">
            <a:spLocks noGrp="1"/>
          </p:cNvSpPr>
          <p:nvPr>
            <p:ph type="body" idx="1"/>
          </p:nvPr>
        </p:nvSpPr>
        <p:spPr>
          <a:xfrm>
            <a:off x="609599" y="1124744"/>
            <a:ext cx="10887076" cy="53681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891" lvl="0" indent="-342891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80"/>
              <a:buChar char="▪"/>
            </a:pP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샘플 단위 검증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20000"/>
              </a:lnSpc>
              <a:spcBef>
                <a:spcPts val="360"/>
              </a:spcBef>
              <a:spcAft>
                <a:spcPts val="0"/>
              </a:spcAft>
              <a:buSzPts val="1980"/>
              <a:buNone/>
            </a:pPr>
            <a:endParaRPr/>
          </a:p>
          <a:p>
            <a:pPr marL="0" lvl="0" indent="0" algn="l" rtl="0">
              <a:lnSpc>
                <a:spcPct val="120000"/>
              </a:lnSpc>
              <a:spcBef>
                <a:spcPts val="360"/>
              </a:spcBef>
              <a:spcAft>
                <a:spcPts val="0"/>
              </a:spcAft>
              <a:buSzPts val="1980"/>
              <a:buNone/>
            </a:pPr>
            <a:endParaRPr/>
          </a:p>
        </p:txBody>
      </p:sp>
      <p:sp>
        <p:nvSpPr>
          <p:cNvPr id="1898" name="Google Shape;1898;p87"/>
          <p:cNvSpPr txBox="1"/>
          <p:nvPr/>
        </p:nvSpPr>
        <p:spPr>
          <a:xfrm>
            <a:off x="1055688" y="4376863"/>
            <a:ext cx="7203376" cy="19968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AutoNum type="arabicParenR"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test</a:t>
            </a:r>
            <a: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샘플의 개수 만큼 반복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AutoNum type="arabicParenR"/>
            </a:pPr>
            <a: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한 </a:t>
            </a: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test</a:t>
            </a:r>
            <a: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샘플의 부분 데이터에 대해 예측을 수행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AutoNum type="arabicParenR"/>
            </a:pPr>
            <a: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0과 1 사이의 값이 나오는 결과값을 0과1로 할당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AutoNum type="arabicParenR"/>
            </a:pPr>
            <a: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할당한 결과값에서 0의 값의 개수 계산(1의 값의 개수를 세도 무관)</a:t>
            </a:r>
            <a:endParaRPr/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AutoNum type="arabicParenR"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test</a:t>
            </a:r>
            <a: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샘플의 개수에서 과반수의 값을 임계 값으로 활용(과반수가 아닌 다른 값으로 변경 가능)</a:t>
            </a:r>
            <a:endParaRPr/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AutoNum type="arabicParenR"/>
            </a:pPr>
            <a: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0값의 개수가 임계 값 이상이면 0을 할당하고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AutoNum type="arabicParenR"/>
            </a:pPr>
            <a: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임계값 이하이면 1을 할당</a:t>
            </a:r>
            <a:endParaRPr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99" name="Google Shape;1899;p87"/>
          <p:cNvSpPr txBox="1"/>
          <p:nvPr/>
        </p:nvSpPr>
        <p:spPr>
          <a:xfrm>
            <a:off x="9390322" y="1090140"/>
            <a:ext cx="1579278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샘플 단위 검증결과</a:t>
            </a:r>
            <a:endParaRPr sz="12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900" name="Google Shape;1900;p87" descr="테이블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784200" y="1532690"/>
            <a:ext cx="2791522" cy="494288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01" name="Google Shape;1901;p87"/>
          <p:cNvGrpSpPr/>
          <p:nvPr/>
        </p:nvGrpSpPr>
        <p:grpSpPr>
          <a:xfrm>
            <a:off x="1055687" y="1811337"/>
            <a:ext cx="5817509" cy="2446337"/>
            <a:chOff x="1055687" y="1811337"/>
            <a:chExt cx="5817509" cy="2446337"/>
          </a:xfrm>
        </p:grpSpPr>
        <p:pic>
          <p:nvPicPr>
            <p:cNvPr id="1902" name="Google Shape;1902;p87" descr="텍스트이(가) 표시된 사진&#10;&#10;자동 생성된 설명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055687" y="1811337"/>
              <a:ext cx="5817509" cy="2446337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903" name="Google Shape;1903;p87"/>
            <p:cNvGrpSpPr/>
            <p:nvPr/>
          </p:nvGrpSpPr>
          <p:grpSpPr>
            <a:xfrm>
              <a:off x="3648210" y="1883951"/>
              <a:ext cx="3176311" cy="276999"/>
              <a:chOff x="3648210" y="1883951"/>
              <a:chExt cx="3176311" cy="276999"/>
            </a:xfrm>
          </p:grpSpPr>
          <p:sp>
            <p:nvSpPr>
              <p:cNvPr id="1904" name="Google Shape;1904;p87"/>
              <p:cNvSpPr txBox="1"/>
              <p:nvPr/>
            </p:nvSpPr>
            <p:spPr>
              <a:xfrm>
                <a:off x="6455509" y="1883951"/>
                <a:ext cx="369012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①</a:t>
                </a:r>
                <a:endParaRPr/>
              </a:p>
            </p:txBody>
          </p:sp>
          <p:sp>
            <p:nvSpPr>
              <p:cNvPr id="1905" name="Google Shape;1905;p87"/>
              <p:cNvSpPr/>
              <p:nvPr/>
            </p:nvSpPr>
            <p:spPr>
              <a:xfrm>
                <a:off x="3648210" y="1937812"/>
                <a:ext cx="1401289" cy="1692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cxnSp>
            <p:nvCxnSpPr>
              <p:cNvPr id="1906" name="Google Shape;1906;p87"/>
              <p:cNvCxnSpPr>
                <a:stCxn id="1905" idx="3"/>
                <a:endCxn id="1904" idx="1"/>
              </p:cNvCxnSpPr>
              <p:nvPr/>
            </p:nvCxnSpPr>
            <p:spPr>
              <a:xfrm>
                <a:off x="5049499" y="2022450"/>
                <a:ext cx="14061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7F7F7F"/>
                </a:solidFill>
                <a:prstDash val="dash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1907" name="Google Shape;1907;p87"/>
            <p:cNvGrpSpPr/>
            <p:nvPr/>
          </p:nvGrpSpPr>
          <p:grpSpPr>
            <a:xfrm>
              <a:off x="3648210" y="2108340"/>
              <a:ext cx="3176311" cy="276999"/>
              <a:chOff x="3648210" y="2108340"/>
              <a:chExt cx="3176311" cy="276999"/>
            </a:xfrm>
          </p:grpSpPr>
          <p:sp>
            <p:nvSpPr>
              <p:cNvPr id="1908" name="Google Shape;1908;p87"/>
              <p:cNvSpPr txBox="1"/>
              <p:nvPr/>
            </p:nvSpPr>
            <p:spPr>
              <a:xfrm>
                <a:off x="6455509" y="2108340"/>
                <a:ext cx="369012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②</a:t>
                </a:r>
                <a:endParaRPr sz="16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909" name="Google Shape;1909;p87"/>
              <p:cNvSpPr/>
              <p:nvPr/>
            </p:nvSpPr>
            <p:spPr>
              <a:xfrm>
                <a:off x="3648210" y="2154784"/>
                <a:ext cx="2158824" cy="1841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cxnSp>
            <p:nvCxnSpPr>
              <p:cNvPr id="1910" name="Google Shape;1910;p87"/>
              <p:cNvCxnSpPr>
                <a:stCxn id="1909" idx="3"/>
                <a:endCxn id="1908" idx="1"/>
              </p:cNvCxnSpPr>
              <p:nvPr/>
            </p:nvCxnSpPr>
            <p:spPr>
              <a:xfrm>
                <a:off x="5807034" y="2246839"/>
                <a:ext cx="6486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7F7F7F"/>
                </a:solidFill>
                <a:prstDash val="dash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1911" name="Google Shape;1911;p87"/>
            <p:cNvGrpSpPr/>
            <p:nvPr/>
          </p:nvGrpSpPr>
          <p:grpSpPr>
            <a:xfrm>
              <a:off x="3521655" y="2793813"/>
              <a:ext cx="3302866" cy="276999"/>
              <a:chOff x="3521655" y="2793813"/>
              <a:chExt cx="3302866" cy="276999"/>
            </a:xfrm>
          </p:grpSpPr>
          <p:sp>
            <p:nvSpPr>
              <p:cNvPr id="1912" name="Google Shape;1912;p87"/>
              <p:cNvSpPr/>
              <p:nvPr/>
            </p:nvSpPr>
            <p:spPr>
              <a:xfrm>
                <a:off x="6455509" y="2793813"/>
                <a:ext cx="369012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④</a:t>
                </a:r>
                <a:endParaRPr/>
              </a:p>
            </p:txBody>
          </p:sp>
          <p:sp>
            <p:nvSpPr>
              <p:cNvPr id="1913" name="Google Shape;1913;p87"/>
              <p:cNvSpPr/>
              <p:nvPr/>
            </p:nvSpPr>
            <p:spPr>
              <a:xfrm>
                <a:off x="3521655" y="2848795"/>
                <a:ext cx="1145347" cy="1692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cxnSp>
            <p:nvCxnSpPr>
              <p:cNvPr id="1914" name="Google Shape;1914;p87"/>
              <p:cNvCxnSpPr>
                <a:stCxn id="1913" idx="3"/>
                <a:endCxn id="1912" idx="1"/>
              </p:cNvCxnSpPr>
              <p:nvPr/>
            </p:nvCxnSpPr>
            <p:spPr>
              <a:xfrm rot="10800000" flipH="1">
                <a:off x="4667002" y="2932233"/>
                <a:ext cx="1788600" cy="12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7F7F7F"/>
                </a:solidFill>
                <a:prstDash val="dash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1915" name="Google Shape;1915;p87"/>
            <p:cNvGrpSpPr/>
            <p:nvPr/>
          </p:nvGrpSpPr>
          <p:grpSpPr>
            <a:xfrm>
              <a:off x="3628583" y="2331465"/>
              <a:ext cx="3195938" cy="276999"/>
              <a:chOff x="3628583" y="2331465"/>
              <a:chExt cx="3195938" cy="276999"/>
            </a:xfrm>
          </p:grpSpPr>
          <p:sp>
            <p:nvSpPr>
              <p:cNvPr id="1916" name="Google Shape;1916;p87"/>
              <p:cNvSpPr txBox="1"/>
              <p:nvPr/>
            </p:nvSpPr>
            <p:spPr>
              <a:xfrm>
                <a:off x="6455509" y="2331465"/>
                <a:ext cx="369012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③</a:t>
                </a:r>
                <a:endParaRPr sz="16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917" name="Google Shape;1917;p87"/>
              <p:cNvSpPr/>
              <p:nvPr/>
            </p:nvSpPr>
            <p:spPr>
              <a:xfrm>
                <a:off x="3628583" y="2377910"/>
                <a:ext cx="2836739" cy="16143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cxnSp>
          <p:nvCxnSpPr>
            <p:cNvPr id="1918" name="Google Shape;1918;p87"/>
            <p:cNvCxnSpPr>
              <a:stCxn id="1917" idx="3"/>
              <a:endCxn id="1916" idx="1"/>
            </p:cNvCxnSpPr>
            <p:nvPr/>
          </p:nvCxnSpPr>
          <p:spPr>
            <a:xfrm flipH="1">
              <a:off x="6455422" y="2458628"/>
              <a:ext cx="9900" cy="11400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dash"/>
              <a:round/>
              <a:headEnd type="none" w="sm" len="sm"/>
              <a:tailEnd type="none" w="sm" len="sm"/>
            </a:ln>
          </p:spPr>
        </p:cxnSp>
        <p:grpSp>
          <p:nvGrpSpPr>
            <p:cNvPr id="1919" name="Google Shape;1919;p87"/>
            <p:cNvGrpSpPr/>
            <p:nvPr/>
          </p:nvGrpSpPr>
          <p:grpSpPr>
            <a:xfrm>
              <a:off x="3521655" y="2997641"/>
              <a:ext cx="3302866" cy="276999"/>
              <a:chOff x="3521655" y="2997641"/>
              <a:chExt cx="3302866" cy="276999"/>
            </a:xfrm>
          </p:grpSpPr>
          <p:sp>
            <p:nvSpPr>
              <p:cNvPr id="1920" name="Google Shape;1920;p87"/>
              <p:cNvSpPr/>
              <p:nvPr/>
            </p:nvSpPr>
            <p:spPr>
              <a:xfrm>
                <a:off x="6455509" y="2997641"/>
                <a:ext cx="369012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⑤</a:t>
                </a:r>
                <a:endParaRPr/>
              </a:p>
            </p:txBody>
          </p:sp>
          <p:sp>
            <p:nvSpPr>
              <p:cNvPr id="1921" name="Google Shape;1921;p87"/>
              <p:cNvSpPr/>
              <p:nvPr/>
            </p:nvSpPr>
            <p:spPr>
              <a:xfrm>
                <a:off x="3521655" y="3053742"/>
                <a:ext cx="2775236" cy="16479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cxnSp>
            <p:nvCxnSpPr>
              <p:cNvPr id="1922" name="Google Shape;1922;p87"/>
              <p:cNvCxnSpPr>
                <a:stCxn id="1921" idx="3"/>
                <a:endCxn id="1920" idx="1"/>
              </p:cNvCxnSpPr>
              <p:nvPr/>
            </p:nvCxnSpPr>
            <p:spPr>
              <a:xfrm>
                <a:off x="6296891" y="3136140"/>
                <a:ext cx="1587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7F7F7F"/>
                </a:solidFill>
                <a:prstDash val="dash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1923" name="Google Shape;1923;p87"/>
            <p:cNvGrpSpPr/>
            <p:nvPr/>
          </p:nvGrpSpPr>
          <p:grpSpPr>
            <a:xfrm>
              <a:off x="3648210" y="3446635"/>
              <a:ext cx="3176311" cy="276999"/>
              <a:chOff x="3648210" y="3446635"/>
              <a:chExt cx="3176311" cy="276999"/>
            </a:xfrm>
          </p:grpSpPr>
          <p:sp>
            <p:nvSpPr>
              <p:cNvPr id="1924" name="Google Shape;1924;p87"/>
              <p:cNvSpPr txBox="1"/>
              <p:nvPr/>
            </p:nvSpPr>
            <p:spPr>
              <a:xfrm>
                <a:off x="6455509" y="3446635"/>
                <a:ext cx="369012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⑥</a:t>
                </a:r>
                <a:endParaRPr/>
              </a:p>
            </p:txBody>
          </p:sp>
          <p:sp>
            <p:nvSpPr>
              <p:cNvPr id="1925" name="Google Shape;1925;p87"/>
              <p:cNvSpPr/>
              <p:nvPr/>
            </p:nvSpPr>
            <p:spPr>
              <a:xfrm>
                <a:off x="3648210" y="3493079"/>
                <a:ext cx="2158824" cy="1841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cxnSp>
            <p:nvCxnSpPr>
              <p:cNvPr id="1926" name="Google Shape;1926;p87"/>
              <p:cNvCxnSpPr>
                <a:stCxn id="1925" idx="3"/>
                <a:endCxn id="1924" idx="1"/>
              </p:cNvCxnSpPr>
              <p:nvPr/>
            </p:nvCxnSpPr>
            <p:spPr>
              <a:xfrm>
                <a:off x="5807034" y="3585134"/>
                <a:ext cx="6486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7F7F7F"/>
                </a:solidFill>
                <a:prstDash val="dash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1927" name="Google Shape;1927;p87"/>
            <p:cNvGrpSpPr/>
            <p:nvPr/>
          </p:nvGrpSpPr>
          <p:grpSpPr>
            <a:xfrm>
              <a:off x="3628583" y="3865180"/>
              <a:ext cx="3195938" cy="276999"/>
              <a:chOff x="3628583" y="3865180"/>
              <a:chExt cx="3195938" cy="276999"/>
            </a:xfrm>
          </p:grpSpPr>
          <p:sp>
            <p:nvSpPr>
              <p:cNvPr id="1928" name="Google Shape;1928;p87"/>
              <p:cNvSpPr txBox="1"/>
              <p:nvPr/>
            </p:nvSpPr>
            <p:spPr>
              <a:xfrm>
                <a:off x="6455509" y="3865180"/>
                <a:ext cx="369012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⑦</a:t>
                </a:r>
                <a:endParaRPr sz="12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929" name="Google Shape;1929;p87"/>
              <p:cNvSpPr/>
              <p:nvPr/>
            </p:nvSpPr>
            <p:spPr>
              <a:xfrm>
                <a:off x="3628583" y="3911624"/>
                <a:ext cx="2158824" cy="1841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cxnSp>
            <p:nvCxnSpPr>
              <p:cNvPr id="1930" name="Google Shape;1930;p87"/>
              <p:cNvCxnSpPr>
                <a:stCxn id="1929" idx="3"/>
                <a:endCxn id="1928" idx="1"/>
              </p:cNvCxnSpPr>
              <p:nvPr/>
            </p:nvCxnSpPr>
            <p:spPr>
              <a:xfrm>
                <a:off x="5787407" y="4003679"/>
                <a:ext cx="6681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7F7F7F"/>
                </a:solidFill>
                <a:prstDash val="dash"/>
                <a:round/>
                <a:headEnd type="none" w="sm" len="sm"/>
                <a:tailEnd type="none" w="sm" len="sm"/>
              </a:ln>
            </p:spPr>
          </p:cxnSp>
        </p:grpSp>
      </p:grp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6" name="Google Shape;1936;p88"/>
          <p:cNvSpPr txBox="1">
            <a:spLocks noGrp="1"/>
          </p:cNvSpPr>
          <p:nvPr>
            <p:ph type="sldNum" idx="12"/>
          </p:nvPr>
        </p:nvSpPr>
        <p:spPr>
          <a:xfrm>
            <a:off x="9233254" y="6492880"/>
            <a:ext cx="26510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88</a:t>
            </a:fld>
            <a:endParaRPr/>
          </a:p>
        </p:txBody>
      </p:sp>
      <p:sp>
        <p:nvSpPr>
          <p:cNvPr id="1937" name="Google Shape;1937;p88"/>
          <p:cNvSpPr txBox="1">
            <a:spLocks noGrp="1"/>
          </p:cNvSpPr>
          <p:nvPr>
            <p:ph type="title"/>
          </p:nvPr>
        </p:nvSpPr>
        <p:spPr>
          <a:xfrm>
            <a:off x="609600" y="0"/>
            <a:ext cx="10972800" cy="9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algun Gothic"/>
              <a:buNone/>
            </a:pP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모델 검증</a:t>
            </a:r>
            <a:r>
              <a:rPr lang="en-US"/>
              <a:t>(target : gas 1)</a:t>
            </a:r>
            <a:endParaRPr/>
          </a:p>
        </p:txBody>
      </p:sp>
      <p:sp>
        <p:nvSpPr>
          <p:cNvPr id="1938" name="Google Shape;1938;p88"/>
          <p:cNvSpPr txBox="1">
            <a:spLocks noGrp="1"/>
          </p:cNvSpPr>
          <p:nvPr>
            <p:ph type="body" idx="1"/>
          </p:nvPr>
        </p:nvSpPr>
        <p:spPr>
          <a:xfrm>
            <a:off x="609599" y="1124744"/>
            <a:ext cx="10887076" cy="53681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891" lvl="0" indent="-342891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80"/>
              <a:buChar char="▪"/>
            </a:pP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샘플 단위 검증(scikit-learn으로 평가 지표 확인)</a:t>
            </a:r>
            <a:endParaRPr/>
          </a:p>
          <a:p>
            <a:pPr marL="0" lvl="0" indent="0" algn="l" rtl="0">
              <a:lnSpc>
                <a:spcPct val="120000"/>
              </a:lnSpc>
              <a:spcBef>
                <a:spcPts val="360"/>
              </a:spcBef>
              <a:spcAft>
                <a:spcPts val="0"/>
              </a:spcAft>
              <a:buSzPts val="1980"/>
              <a:buNone/>
            </a:pPr>
            <a:endParaRPr/>
          </a:p>
          <a:p>
            <a:pPr marL="0" lvl="0" indent="0" algn="l" rtl="0">
              <a:lnSpc>
                <a:spcPct val="120000"/>
              </a:lnSpc>
              <a:spcBef>
                <a:spcPts val="360"/>
              </a:spcBef>
              <a:spcAft>
                <a:spcPts val="0"/>
              </a:spcAft>
              <a:buSzPts val="1980"/>
              <a:buNone/>
            </a:pPr>
            <a:endParaRPr/>
          </a:p>
        </p:txBody>
      </p:sp>
      <p:pic>
        <p:nvPicPr>
          <p:cNvPr id="1939" name="Google Shape;1939;p8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5325" y="1808885"/>
            <a:ext cx="4109371" cy="44553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89"/>
          <p:cNvSpPr txBox="1"/>
          <p:nvPr/>
        </p:nvSpPr>
        <p:spPr>
          <a:xfrm>
            <a:off x="0" y="1"/>
            <a:ext cx="12192000" cy="6248400"/>
          </a:xfrm>
          <a:prstGeom prst="rect">
            <a:avLst/>
          </a:prstGeom>
          <a:gradFill>
            <a:gsLst>
              <a:gs pos="0">
                <a:srgbClr val="002856"/>
              </a:gs>
              <a:gs pos="49000">
                <a:srgbClr val="002856"/>
              </a:gs>
              <a:gs pos="85000">
                <a:srgbClr val="1CCFC9"/>
              </a:gs>
              <a:gs pos="100000">
                <a:srgbClr val="1CCFC9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14288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</a:pPr>
            <a:r>
              <a:rPr lang="en-US" sz="32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           Thank</a:t>
            </a:r>
            <a:endParaRPr/>
          </a:p>
          <a:p>
            <a:pPr marL="14288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</a:pPr>
            <a:r>
              <a:rPr lang="en-US" sz="32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           You</a:t>
            </a:r>
            <a:endParaRPr sz="32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946" name="Google Shape;1946;p89"/>
          <p:cNvCxnSpPr/>
          <p:nvPr/>
        </p:nvCxnSpPr>
        <p:spPr>
          <a:xfrm>
            <a:off x="0" y="6321771"/>
            <a:ext cx="12192000" cy="0"/>
          </a:xfrm>
          <a:prstGeom prst="straightConnector1">
            <a:avLst/>
          </a:prstGeom>
          <a:noFill/>
          <a:ln w="9525" cap="flat" cmpd="sng">
            <a:solidFill>
              <a:srgbClr val="43C0C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947" name="Google Shape;1947;p8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15954" y="6459872"/>
            <a:ext cx="1852072" cy="1957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8" name="Google Shape;1948;p8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8182" y="6459872"/>
            <a:ext cx="1261432" cy="216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9"/>
          <p:cNvSpPr txBox="1">
            <a:spLocks noGrp="1"/>
          </p:cNvSpPr>
          <p:nvPr>
            <p:ph type="body" idx="1"/>
          </p:nvPr>
        </p:nvSpPr>
        <p:spPr>
          <a:xfrm>
            <a:off x="609600" y="1124744"/>
            <a:ext cx="10972800" cy="51125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891" lvl="0" indent="-342891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1BFCB"/>
              </a:buClr>
              <a:buSzPts val="1980"/>
              <a:buFont typeface="Noto Sans Symbols"/>
              <a:buChar char="▪"/>
            </a:pPr>
            <a:r>
              <a:rPr lang="en-US" dirty="0" err="1">
                <a:latin typeface="Malgun Gothic"/>
                <a:ea typeface="Malgun Gothic"/>
                <a:cs typeface="Malgun Gothic"/>
                <a:sym typeface="Malgun Gothic"/>
              </a:rPr>
              <a:t>결측치</a:t>
            </a:r>
            <a:r>
              <a:rPr lang="en-US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dirty="0" err="1">
                <a:latin typeface="Malgun Gothic"/>
                <a:ea typeface="Malgun Gothic"/>
                <a:cs typeface="Malgun Gothic"/>
                <a:sym typeface="Malgun Gothic"/>
              </a:rPr>
              <a:t>해결하는</a:t>
            </a:r>
            <a:r>
              <a:rPr lang="en-US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dirty="0" err="1">
                <a:latin typeface="Malgun Gothic"/>
                <a:ea typeface="Malgun Gothic"/>
                <a:cs typeface="Malgun Gothic"/>
                <a:sym typeface="Malgun Gothic"/>
              </a:rPr>
              <a:t>방법</a:t>
            </a:r>
            <a:r>
              <a:rPr lang="en-US" dirty="0">
                <a:latin typeface="Malgun Gothic"/>
                <a:ea typeface="Malgun Gothic"/>
                <a:cs typeface="Malgun Gothic"/>
                <a:sym typeface="Malgun Gothic"/>
              </a:rPr>
              <a:t>!</a:t>
            </a:r>
            <a:endParaRPr dirty="0"/>
          </a:p>
          <a:p>
            <a:pPr marL="342891" lvl="0" indent="-231131" algn="l" rtl="0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Clr>
                <a:srgbClr val="11BFCB"/>
              </a:buClr>
              <a:buSzPts val="1760"/>
              <a:buFont typeface="Noto Sans Symbols"/>
              <a:buNone/>
            </a:pPr>
            <a:endParaRPr sz="1600" b="0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891" lvl="0" indent="-231131" algn="l" rtl="0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Clr>
                <a:srgbClr val="11BFCB"/>
              </a:buClr>
              <a:buSzPts val="1760"/>
              <a:buFont typeface="Noto Sans Symbols"/>
              <a:buNone/>
            </a:pPr>
            <a:endParaRPr sz="1600" b="0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891" lvl="0" indent="-231131" algn="l" rtl="0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Clr>
                <a:srgbClr val="11BFCB"/>
              </a:buClr>
              <a:buSzPts val="1760"/>
              <a:buFont typeface="Noto Sans Symbols"/>
              <a:buNone/>
            </a:pPr>
            <a:endParaRPr sz="1600" b="0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891" lvl="0" indent="-231131" algn="l" rtl="0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Clr>
                <a:srgbClr val="11BFCB"/>
              </a:buClr>
              <a:buSzPts val="1760"/>
              <a:buFont typeface="Noto Sans Symbols"/>
              <a:buNone/>
            </a:pPr>
            <a:endParaRPr sz="1600" b="0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891" lvl="0" indent="-231131" algn="l" rtl="0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Clr>
                <a:srgbClr val="11BFCB"/>
              </a:buClr>
              <a:buSzPts val="1760"/>
              <a:buFont typeface="Noto Sans Symbols"/>
              <a:buNone/>
            </a:pPr>
            <a:endParaRPr sz="1600" b="0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891" lvl="0" indent="-231131" algn="l" rtl="0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Clr>
                <a:srgbClr val="11BFCB"/>
              </a:buClr>
              <a:buSzPts val="1760"/>
              <a:buFont typeface="Noto Sans Symbols"/>
              <a:buNone/>
            </a:pPr>
            <a:endParaRPr sz="1600" b="0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891" lvl="0" indent="-342891" algn="l" rtl="0">
              <a:lnSpc>
                <a:spcPct val="120000"/>
              </a:lnSpc>
              <a:spcBef>
                <a:spcPts val="360"/>
              </a:spcBef>
              <a:spcAft>
                <a:spcPts val="0"/>
              </a:spcAft>
              <a:buClr>
                <a:srgbClr val="11BFCB"/>
              </a:buClr>
              <a:buSzPts val="1980"/>
              <a:buFont typeface="Noto Sans Symbols"/>
              <a:buChar char="▪"/>
            </a:pPr>
            <a:r>
              <a:rPr lang="en-US" dirty="0">
                <a:latin typeface="Malgun Gothic"/>
                <a:ea typeface="Malgun Gothic"/>
                <a:cs typeface="Malgun Gothic"/>
                <a:sym typeface="Malgun Gothic"/>
              </a:rPr>
              <a:t>두 </a:t>
            </a:r>
            <a:r>
              <a:rPr lang="en-US" dirty="0" err="1">
                <a:latin typeface="Malgun Gothic"/>
                <a:ea typeface="Malgun Gothic"/>
                <a:cs typeface="Malgun Gothic"/>
                <a:sym typeface="Malgun Gothic"/>
              </a:rPr>
              <a:t>가지</a:t>
            </a:r>
            <a:r>
              <a:rPr lang="en-US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dirty="0" err="1">
                <a:latin typeface="Malgun Gothic"/>
                <a:ea typeface="Malgun Gothic"/>
                <a:cs typeface="Malgun Gothic"/>
                <a:sym typeface="Malgun Gothic"/>
              </a:rPr>
              <a:t>옵션이</a:t>
            </a:r>
            <a:r>
              <a:rPr lang="en-US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dirty="0" err="1">
                <a:latin typeface="Malgun Gothic"/>
                <a:ea typeface="Malgun Gothic"/>
                <a:cs typeface="Malgun Gothic"/>
                <a:sym typeface="Malgun Gothic"/>
              </a:rPr>
              <a:t>존재</a:t>
            </a:r>
            <a:r>
              <a:rPr lang="en-US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800088" lvl="1" indent="-245109" algn="l" rtl="0">
              <a:lnSpc>
                <a:spcPct val="120000"/>
              </a:lnSpc>
              <a:spcBef>
                <a:spcPts val="280"/>
              </a:spcBef>
              <a:spcAft>
                <a:spcPts val="0"/>
              </a:spcAft>
              <a:buSzPts val="1540"/>
              <a:buFont typeface="Malgun Gothic"/>
              <a:buNone/>
            </a:pPr>
            <a:endParaRPr sz="1400" b="0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800088" lvl="1" indent="-342900" algn="l" rtl="0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SzPts val="1760"/>
              <a:buFont typeface="Malgun Gothic"/>
              <a:buAutoNum type="arabicPeriod"/>
            </a:pPr>
            <a:r>
              <a:rPr lang="en-US" b="0" dirty="0" err="1">
                <a:latin typeface="Malgun Gothic"/>
                <a:ea typeface="Malgun Gothic"/>
                <a:cs typeface="Malgun Gothic"/>
                <a:sym typeface="Malgun Gothic"/>
              </a:rPr>
              <a:t>해당</a:t>
            </a:r>
            <a:r>
              <a:rPr lang="en-US" b="0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b="0" dirty="0" err="1">
                <a:latin typeface="Malgun Gothic"/>
                <a:ea typeface="Malgun Gothic"/>
                <a:cs typeface="Malgun Gothic"/>
                <a:sym typeface="Malgun Gothic"/>
              </a:rPr>
              <a:t>데이터</a:t>
            </a:r>
            <a:r>
              <a:rPr lang="en-US" b="0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b="0" dirty="0" err="1">
                <a:latin typeface="Malgun Gothic"/>
                <a:ea typeface="Malgun Gothic"/>
                <a:cs typeface="Malgun Gothic"/>
                <a:sym typeface="Malgun Gothic"/>
              </a:rPr>
              <a:t>삭제</a:t>
            </a:r>
            <a:r>
              <a:rPr lang="en-US" b="0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altLang="ko-KR" sz="1600" b="1" dirty="0">
                <a:solidFill>
                  <a:schemeClr val="tx1"/>
                </a:solidFill>
                <a:latin typeface="Malgun Gothic"/>
                <a:ea typeface="Malgun Gothic"/>
                <a:cs typeface="Malgun Gothic"/>
                <a:sym typeface="Malgun Gothic"/>
              </a:rPr>
              <a:t>→</a:t>
            </a:r>
            <a:r>
              <a:rPr lang="en-US" b="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b="0" dirty="0" err="1">
                <a:latin typeface="Calibri"/>
                <a:ea typeface="Calibri"/>
                <a:cs typeface="Calibri"/>
                <a:sym typeface="Calibri"/>
              </a:rPr>
              <a:t>df.dropna</a:t>
            </a:r>
            <a:r>
              <a:rPr lang="en-US" b="0" dirty="0">
                <a:latin typeface="Calibri"/>
                <a:ea typeface="Calibri"/>
                <a:cs typeface="Calibri"/>
                <a:sym typeface="Calibri"/>
              </a:rPr>
              <a:t>(axis=0)</a:t>
            </a:r>
            <a:endParaRPr dirty="0"/>
          </a:p>
          <a:p>
            <a:pPr marL="457188" lvl="1" indent="0" algn="l" rtl="0">
              <a:lnSpc>
                <a:spcPct val="120000"/>
              </a:lnSpc>
              <a:spcBef>
                <a:spcPts val="280"/>
              </a:spcBef>
              <a:spcAft>
                <a:spcPts val="0"/>
              </a:spcAft>
              <a:buSzPts val="1540"/>
              <a:buNone/>
            </a:pPr>
            <a:endParaRPr sz="1400" b="0" dirty="0">
              <a:latin typeface="Calibri"/>
              <a:ea typeface="Calibri"/>
              <a:cs typeface="Calibri"/>
              <a:sym typeface="Calibri"/>
            </a:endParaRPr>
          </a:p>
          <a:p>
            <a:pPr marL="800088" lvl="1" indent="-245109" algn="l" rtl="0">
              <a:lnSpc>
                <a:spcPct val="120000"/>
              </a:lnSpc>
              <a:spcBef>
                <a:spcPts val="280"/>
              </a:spcBef>
              <a:spcAft>
                <a:spcPts val="0"/>
              </a:spcAft>
              <a:buSzPts val="1540"/>
              <a:buFont typeface="Malgun Gothic"/>
              <a:buNone/>
            </a:pPr>
            <a:endParaRPr sz="1400" b="0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800088" lvl="1" indent="-245109" algn="l" rtl="0">
              <a:lnSpc>
                <a:spcPct val="120000"/>
              </a:lnSpc>
              <a:spcBef>
                <a:spcPts val="280"/>
              </a:spcBef>
              <a:spcAft>
                <a:spcPts val="0"/>
              </a:spcAft>
              <a:buSzPts val="1540"/>
              <a:buFont typeface="Malgun Gothic"/>
              <a:buNone/>
            </a:pPr>
            <a:endParaRPr sz="1400" b="0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800088" lvl="1" indent="-342900" algn="l" rtl="0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SzPts val="1760"/>
              <a:buFont typeface="+mj-lt"/>
              <a:buAutoNum type="arabicPeriod" startAt="2"/>
            </a:pPr>
            <a:r>
              <a:rPr lang="en-US" b="0" dirty="0" err="1">
                <a:latin typeface="Malgun Gothic"/>
                <a:ea typeface="Malgun Gothic"/>
                <a:cs typeface="Malgun Gothic"/>
                <a:sym typeface="Malgun Gothic"/>
              </a:rPr>
              <a:t>해당</a:t>
            </a:r>
            <a:r>
              <a:rPr lang="en-US" b="0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b="0" dirty="0" err="1">
                <a:latin typeface="Malgun Gothic"/>
                <a:ea typeface="Malgun Gothic"/>
                <a:cs typeface="Malgun Gothic"/>
                <a:sym typeface="Malgun Gothic"/>
              </a:rPr>
              <a:t>변수</a:t>
            </a:r>
            <a:r>
              <a:rPr lang="en-US" b="0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b="0" dirty="0" err="1">
                <a:latin typeface="Malgun Gothic"/>
                <a:ea typeface="Malgun Gothic"/>
                <a:cs typeface="Malgun Gothic"/>
                <a:sym typeface="Malgun Gothic"/>
              </a:rPr>
              <a:t>삭제</a:t>
            </a:r>
            <a:r>
              <a:rPr lang="en-US" b="0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altLang="ko-KR" sz="1600" b="1" dirty="0">
                <a:solidFill>
                  <a:schemeClr val="tx1"/>
                </a:solidFill>
                <a:latin typeface="Malgun Gothic"/>
                <a:ea typeface="Malgun Gothic"/>
                <a:cs typeface="Malgun Gothic"/>
                <a:sym typeface="Malgun Gothic"/>
              </a:rPr>
              <a:t>→</a:t>
            </a:r>
            <a:r>
              <a:rPr lang="en-US" b="0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b="0" dirty="0" err="1">
                <a:latin typeface="Calibri"/>
                <a:ea typeface="Calibri"/>
                <a:cs typeface="Calibri"/>
                <a:sym typeface="Calibri"/>
              </a:rPr>
              <a:t>df.dropna</a:t>
            </a:r>
            <a:r>
              <a:rPr lang="en-US" b="0" dirty="0">
                <a:latin typeface="Calibri"/>
                <a:ea typeface="Calibri"/>
                <a:cs typeface="Calibri"/>
                <a:sym typeface="Calibri"/>
              </a:rPr>
              <a:t>(axis=1)</a:t>
            </a:r>
            <a:endParaRPr b="0" dirty="0">
              <a:latin typeface="Calibri"/>
              <a:ea typeface="Calibri"/>
              <a:cs typeface="Calibri"/>
              <a:sym typeface="Calibri"/>
            </a:endParaRPr>
          </a:p>
          <a:p>
            <a:pPr marL="342891" lvl="0" indent="-231131" algn="l" rtl="0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Clr>
                <a:srgbClr val="11BFCB"/>
              </a:buClr>
              <a:buSzPts val="1760"/>
              <a:buFont typeface="Noto Sans Symbols"/>
              <a:buNone/>
            </a:pPr>
            <a:endParaRPr sz="1600" b="0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891" lvl="0" indent="-231131" algn="l" rtl="0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Clr>
                <a:srgbClr val="11BFCB"/>
              </a:buClr>
              <a:buSzPts val="1760"/>
              <a:buFont typeface="Noto Sans Symbols"/>
              <a:buNone/>
            </a:pPr>
            <a:endParaRPr sz="1600" b="0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891" lvl="0" indent="-231131" algn="l" rtl="0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Clr>
                <a:srgbClr val="11BFCB"/>
              </a:buClr>
              <a:buSzPts val="1760"/>
              <a:buFont typeface="Noto Sans Symbols"/>
              <a:buNone/>
            </a:pPr>
            <a:endParaRPr sz="1600" b="0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SzPts val="1760"/>
              <a:buNone/>
            </a:pPr>
            <a:endParaRPr sz="1600" b="0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SzPts val="1760"/>
              <a:buNone/>
            </a:pPr>
            <a:endParaRPr sz="1600" b="0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891" lvl="0" indent="-259070" algn="l" rtl="0">
              <a:lnSpc>
                <a:spcPct val="120000"/>
              </a:lnSpc>
              <a:spcBef>
                <a:spcPts val="240"/>
              </a:spcBef>
              <a:spcAft>
                <a:spcPts val="0"/>
              </a:spcAft>
              <a:buClr>
                <a:srgbClr val="11BFCB"/>
              </a:buClr>
              <a:buSzPts val="1320"/>
              <a:buFont typeface="Noto Sans Symbols"/>
              <a:buNone/>
            </a:pPr>
            <a:endParaRPr sz="12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9"/>
          <p:cNvSpPr txBox="1">
            <a:spLocks noGrp="1"/>
          </p:cNvSpPr>
          <p:nvPr>
            <p:ph type="sldNum" idx="12"/>
          </p:nvPr>
        </p:nvSpPr>
        <p:spPr>
          <a:xfrm>
            <a:off x="9233254" y="6492880"/>
            <a:ext cx="26510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sp>
        <p:nvSpPr>
          <p:cNvPr id="158" name="Google Shape;158;p9"/>
          <p:cNvSpPr txBox="1">
            <a:spLocks noGrp="1"/>
          </p:cNvSpPr>
          <p:nvPr>
            <p:ph type="title"/>
          </p:nvPr>
        </p:nvSpPr>
        <p:spPr>
          <a:xfrm>
            <a:off x="609600" y="0"/>
            <a:ext cx="10972800" cy="9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algun Gothic"/>
              <a:buNone/>
            </a:pP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파일 읽고 간단한 정리 &amp; 데이터 분포 살펴보기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59" name="Google Shape;159;p9"/>
          <p:cNvGraphicFramePr/>
          <p:nvPr/>
        </p:nvGraphicFramePr>
        <p:xfrm>
          <a:off x="5144690" y="1416248"/>
          <a:ext cx="6050200" cy="1588225"/>
        </p:xfrm>
        <a:graphic>
          <a:graphicData uri="http://schemas.openxmlformats.org/drawingml/2006/table">
            <a:tbl>
              <a:tblPr firstRow="1">
                <a:noFill/>
                <a:tableStyleId>{2FA2E294-525C-471E-ADF8-C94B7DDA4F88}</a:tableStyleId>
              </a:tblPr>
              <a:tblGrid>
                <a:gridCol w="1295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4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07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073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2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i="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Var1</a:t>
                      </a:r>
                      <a:endParaRPr sz="1800" b="1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i="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Var2</a:t>
                      </a:r>
                      <a:endParaRPr sz="1800" b="1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i="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Var3</a:t>
                      </a:r>
                      <a:endParaRPr sz="1800" b="1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i="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Var4</a:t>
                      </a:r>
                      <a:endParaRPr sz="1800" b="1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6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</a:t>
                      </a:r>
                      <a:endParaRPr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11</a:t>
                      </a:r>
                      <a:endParaRPr/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11</a:t>
                      </a:r>
                      <a:endParaRPr/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10</a:t>
                      </a:r>
                      <a:endParaRPr/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46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</a:t>
                      </a:r>
                      <a:endParaRPr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Malgun Gothic"/>
                        <a:buNone/>
                      </a:pPr>
                      <a:endParaRPr sz="16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Malgun Gothic"/>
                        <a:buNone/>
                      </a:pPr>
                      <a:r>
                        <a:rPr lang="en-US" sz="16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20</a:t>
                      </a:r>
                      <a:endParaRPr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Malgun Gothic"/>
                        <a:buNone/>
                      </a:pPr>
                      <a:r>
                        <a:rPr lang="en-US" sz="16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37</a:t>
                      </a:r>
                      <a:endParaRPr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46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endParaRPr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Malgun Gothic"/>
                        <a:buNone/>
                      </a:pPr>
                      <a:r>
                        <a:rPr lang="en-US" sz="16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</a:t>
                      </a:r>
                      <a:endParaRPr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Malgun Gothic"/>
                        <a:buNone/>
                      </a:pPr>
                      <a:r>
                        <a:rPr lang="en-US" sz="16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</a:t>
                      </a:r>
                      <a:endParaRPr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Malgun Gothic"/>
                        <a:buNone/>
                      </a:pPr>
                      <a:r>
                        <a:rPr lang="en-US" sz="16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3</a:t>
                      </a:r>
                      <a:endParaRPr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60" name="Google Shape;160;p9"/>
          <p:cNvGraphicFramePr/>
          <p:nvPr/>
        </p:nvGraphicFramePr>
        <p:xfrm>
          <a:off x="5144690" y="3505486"/>
          <a:ext cx="6050200" cy="1143600"/>
        </p:xfrm>
        <a:graphic>
          <a:graphicData uri="http://schemas.openxmlformats.org/drawingml/2006/table">
            <a:tbl>
              <a:tblPr firstRow="1">
                <a:noFill/>
                <a:tableStyleId>{2FA2E294-525C-471E-ADF8-C94B7DDA4F88}</a:tableStyleId>
              </a:tblPr>
              <a:tblGrid>
                <a:gridCol w="1295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4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07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073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2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i="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Var1</a:t>
                      </a:r>
                      <a:endParaRPr sz="1800" b="1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i="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Var2</a:t>
                      </a:r>
                      <a:endParaRPr sz="1800" b="1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i="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Var3</a:t>
                      </a:r>
                      <a:endParaRPr sz="1800" b="1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i="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Var4</a:t>
                      </a:r>
                      <a:endParaRPr sz="1800" b="1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6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</a:t>
                      </a:r>
                      <a:endParaRPr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11</a:t>
                      </a:r>
                      <a:endParaRPr/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11</a:t>
                      </a:r>
                      <a:endParaRPr/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10</a:t>
                      </a:r>
                      <a:endParaRPr/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46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endParaRPr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Malgun Gothic"/>
                        <a:buNone/>
                      </a:pPr>
                      <a:r>
                        <a:rPr lang="en-US" sz="16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</a:t>
                      </a:r>
                      <a:endParaRPr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Malgun Gothic"/>
                        <a:buNone/>
                      </a:pPr>
                      <a:r>
                        <a:rPr lang="en-US" sz="16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</a:t>
                      </a:r>
                      <a:endParaRPr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Malgun Gothic"/>
                        <a:buNone/>
                      </a:pPr>
                      <a:r>
                        <a:rPr lang="en-US" sz="16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3</a:t>
                      </a:r>
                      <a:endParaRPr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1" name="Google Shape;161;p9"/>
          <p:cNvGraphicFramePr/>
          <p:nvPr/>
        </p:nvGraphicFramePr>
        <p:xfrm>
          <a:off x="5144690" y="4873828"/>
          <a:ext cx="4509900" cy="1588225"/>
        </p:xfrm>
        <a:graphic>
          <a:graphicData uri="http://schemas.openxmlformats.org/drawingml/2006/table">
            <a:tbl>
              <a:tblPr firstRow="1">
                <a:noFill/>
                <a:tableStyleId>{2FA2E294-525C-471E-ADF8-C94B7DDA4F88}</a:tableStyleId>
              </a:tblPr>
              <a:tblGrid>
                <a:gridCol w="1295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7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07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92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i="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Var1</a:t>
                      </a:r>
                      <a:endParaRPr sz="1800" b="1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i="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Var3</a:t>
                      </a:r>
                      <a:endParaRPr sz="1800" b="1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i="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Var4</a:t>
                      </a:r>
                      <a:endParaRPr sz="1800" b="1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6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</a:t>
                      </a:r>
                      <a:endParaRPr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11</a:t>
                      </a:r>
                      <a:endParaRPr/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10</a:t>
                      </a:r>
                      <a:endParaRPr/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46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</a:t>
                      </a:r>
                      <a:endParaRPr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Malgun Gothic"/>
                        <a:buNone/>
                      </a:pPr>
                      <a:r>
                        <a:rPr lang="en-US" sz="16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20</a:t>
                      </a:r>
                      <a:endParaRPr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Malgun Gothic"/>
                        <a:buNone/>
                      </a:pPr>
                      <a:r>
                        <a:rPr lang="en-US" sz="16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37</a:t>
                      </a:r>
                      <a:endParaRPr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46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endParaRPr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Malgun Gothic"/>
                        <a:buNone/>
                      </a:pPr>
                      <a:r>
                        <a:rPr lang="en-US" sz="16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</a:t>
                      </a:r>
                      <a:endParaRPr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Malgun Gothic"/>
                        <a:buNone/>
                      </a:pPr>
                      <a:r>
                        <a:rPr lang="en-US" sz="16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3</a:t>
                      </a:r>
                      <a:endParaRPr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</TotalTime>
  <Words>4588</Words>
  <Application>Microsoft Office PowerPoint</Application>
  <PresentationFormat>와이드스크린</PresentationFormat>
  <Paragraphs>1479</Paragraphs>
  <Slides>89</Slides>
  <Notes>89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89</vt:i4>
      </vt:variant>
    </vt:vector>
  </HeadingPairs>
  <TitlesOfParts>
    <vt:vector size="96" baseType="lpstr">
      <vt:lpstr>Libre Franklin</vt:lpstr>
      <vt:lpstr>Noto Sans Symbols</vt:lpstr>
      <vt:lpstr>Malgun Gothic</vt:lpstr>
      <vt:lpstr>Arial</vt:lpstr>
      <vt:lpstr>Calibri</vt:lpstr>
      <vt:lpstr>Times New Roman</vt:lpstr>
      <vt:lpstr>Office 테마</vt:lpstr>
      <vt:lpstr>PowerPoint 프레젠테이션</vt:lpstr>
      <vt:lpstr>Contents</vt:lpstr>
      <vt:lpstr>PowerPoint 프레젠테이션</vt:lpstr>
      <vt:lpstr>후판 공정</vt:lpstr>
      <vt:lpstr>후판 공정</vt:lpstr>
      <vt:lpstr>파일 읽고 간단한 정리 &amp; 데이터 분포 살펴보기</vt:lpstr>
      <vt:lpstr>파일 읽고 간단한 정리 &amp; 데이터 분포 살펴보기</vt:lpstr>
      <vt:lpstr>파일 읽고 간단한 정리 &amp; 데이터 분포 살펴보기</vt:lpstr>
      <vt:lpstr>파일 읽고 간단한 정리 &amp; 데이터 분포 살펴보기</vt:lpstr>
      <vt:lpstr>파일 읽고 간단한 정리 &amp; 데이터 분포 살펴보기</vt:lpstr>
      <vt:lpstr>파일 읽고 간단한 정리 &amp; 데이터 분포 살펴보기</vt:lpstr>
      <vt:lpstr>분석을 위한 전처리</vt:lpstr>
      <vt:lpstr>분석을 위한 전처리</vt:lpstr>
      <vt:lpstr>분석을 위한 전처리</vt:lpstr>
      <vt:lpstr>분석을 위한 전처리</vt:lpstr>
      <vt:lpstr>분석을 위한 전처리</vt:lpstr>
      <vt:lpstr>분석을 위한 전처리</vt:lpstr>
      <vt:lpstr>분석을 위한 전처리</vt:lpstr>
      <vt:lpstr>분석을 위한 전처리</vt:lpstr>
      <vt:lpstr>데이터 분석</vt:lpstr>
      <vt:lpstr>데이터 분석</vt:lpstr>
      <vt:lpstr>데이터 분석</vt:lpstr>
      <vt:lpstr>데이터 분석</vt:lpstr>
      <vt:lpstr>PowerPoint 프레젠테이션</vt:lpstr>
      <vt:lpstr>유류 공정</vt:lpstr>
      <vt:lpstr>유류 공정</vt:lpstr>
      <vt:lpstr>파일 읽고 간단한 정리 &amp; 데이터 분포 살펴보기</vt:lpstr>
      <vt:lpstr>파일 읽고 간단한 정리 &amp; 데이터 분포 살펴보기</vt:lpstr>
      <vt:lpstr>파일 읽고 간단한 정리 &amp; 데이터 분포 살펴보기</vt:lpstr>
      <vt:lpstr>파일 읽고 간단한 정리 &amp; 데이터 분포 살펴보기</vt:lpstr>
      <vt:lpstr>파일 읽고 간단한 정리 &amp; 데이터 분포 살펴보기</vt:lpstr>
      <vt:lpstr>파일 읽고 간단한 정리 &amp; 데이터 분포 살펴보기</vt:lpstr>
      <vt:lpstr>파일 읽고 간단한 정리 &amp; 데이터 분포 살펴보기</vt:lpstr>
      <vt:lpstr>분석을 위한 전처리</vt:lpstr>
      <vt:lpstr>분석을 위한 전처리</vt:lpstr>
      <vt:lpstr>분석을 위한 전처리</vt:lpstr>
      <vt:lpstr>분석을 위한 전처리</vt:lpstr>
      <vt:lpstr>분석을 위한 전처리</vt:lpstr>
      <vt:lpstr>분석을 위한 전처리</vt:lpstr>
      <vt:lpstr>분석을 위한 전처리</vt:lpstr>
      <vt:lpstr>분석을 위한 전처리</vt:lpstr>
      <vt:lpstr>분석을 위한 전처리</vt:lpstr>
      <vt:lpstr>분석을 위한 전처리</vt:lpstr>
      <vt:lpstr>데이터 분석</vt:lpstr>
      <vt:lpstr>결과 Visualization</vt:lpstr>
      <vt:lpstr>결과 Visualization</vt:lpstr>
      <vt:lpstr>PowerPoint 프레젠테이션</vt:lpstr>
      <vt:lpstr>가스 감지 센서 데이터</vt:lpstr>
      <vt:lpstr>가스 감지 센서 데이터</vt:lpstr>
      <vt:lpstr>데이터 불러오기 &amp; 전처리</vt:lpstr>
      <vt:lpstr>데이터 불러오기 &amp; 전처리</vt:lpstr>
      <vt:lpstr>데이터 불러오기 &amp; 전처리</vt:lpstr>
      <vt:lpstr>데이터 불러오기 &amp; 전처리</vt:lpstr>
      <vt:lpstr>데이터 불러오기 &amp; 전처리</vt:lpstr>
      <vt:lpstr>데이터 불러오기 &amp; 전처리</vt:lpstr>
      <vt:lpstr>데이터 불러오기 &amp; 전처리</vt:lpstr>
      <vt:lpstr>데이터 불러오기 &amp; 전처리</vt:lpstr>
      <vt:lpstr>데이터 불러오기 &amp; 전처리</vt:lpstr>
      <vt:lpstr>데이터 불러오기 &amp; 전처리</vt:lpstr>
      <vt:lpstr>데이터 불러오기 &amp; 전처리</vt:lpstr>
      <vt:lpstr>데이터 불러오기 &amp; 전처리</vt:lpstr>
      <vt:lpstr>데이터 불러오기 &amp; 전처리</vt:lpstr>
      <vt:lpstr>데이터 불러오기 &amp; 전처리</vt:lpstr>
      <vt:lpstr>데이터 불러오기 &amp; 전처리</vt:lpstr>
      <vt:lpstr>데이터 불러오기 &amp; 전처리</vt:lpstr>
      <vt:lpstr>데이터 불러오기 &amp; 전처리</vt:lpstr>
      <vt:lpstr>데이터 불러오기 &amp; 전처리</vt:lpstr>
      <vt:lpstr>데이터 불러오기 &amp; 전처리</vt:lpstr>
      <vt:lpstr>데이터 불러오기 &amp; 전처리</vt:lpstr>
      <vt:lpstr>데이터 불러오기 &amp; 전처리</vt:lpstr>
      <vt:lpstr>데이터 불러오기 &amp; 전처리</vt:lpstr>
      <vt:lpstr>모델 학습</vt:lpstr>
      <vt:lpstr>모델 학습</vt:lpstr>
      <vt:lpstr>모델 검증(target : gas 1)</vt:lpstr>
      <vt:lpstr>모델 검증(target : gas 1)</vt:lpstr>
      <vt:lpstr>모델 검증(target : gas 1)</vt:lpstr>
      <vt:lpstr>모델 검증(target : gas 1)</vt:lpstr>
      <vt:lpstr>모델 검증(target : gas 1)</vt:lpstr>
      <vt:lpstr>모델 검증(target : gas 1)</vt:lpstr>
      <vt:lpstr>모델 검증(target : gas 1)</vt:lpstr>
      <vt:lpstr>모델 검증(target : gas 1)</vt:lpstr>
      <vt:lpstr>모델 검증(target : gas 1)</vt:lpstr>
      <vt:lpstr>모델 검증(target : gas 1)</vt:lpstr>
      <vt:lpstr>모델 검증(target : gas 1)</vt:lpstr>
      <vt:lpstr>모델 검증(target : gas 1)</vt:lpstr>
      <vt:lpstr>모델 검증(target : gas 1)</vt:lpstr>
      <vt:lpstr>모델 검증(target : gas 1)</vt:lpstr>
      <vt:lpstr>모델 검증(target : gas 1)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산업경영공학과</dc:creator>
  <cp:lastModifiedBy>이명훈</cp:lastModifiedBy>
  <cp:revision>21</cp:revision>
  <dcterms:created xsi:type="dcterms:W3CDTF">2013-05-13T10:05:08Z</dcterms:created>
  <dcterms:modified xsi:type="dcterms:W3CDTF">2021-03-12T02:30:45Z</dcterms:modified>
</cp:coreProperties>
</file>